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69" r:id="rId3"/>
    <p:sldId id="272" r:id="rId4"/>
    <p:sldId id="274" r:id="rId5"/>
    <p:sldId id="275" r:id="rId6"/>
    <p:sldId id="277" r:id="rId7"/>
    <p:sldId id="278" r:id="rId8"/>
    <p:sldId id="282" r:id="rId9"/>
    <p:sldId id="283" r:id="rId10"/>
    <p:sldId id="286" r:id="rId11"/>
    <p:sldId id="265" r:id="rId12"/>
    <p:sldId id="28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ally"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4" d="100"/>
          <a:sy n="114" d="100"/>
        </p:scale>
        <p:origin x="-1520" y="-1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9" Type="http://schemas.microsoft.com/office/2016/11/relationships/changesInfo" Target="changesInfos/changesInfo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commentAuthors" Target="commentAuthors.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ian DeCook" userId="f06ccbda779038aa" providerId="LiveId" clId="{46CBA8B0-432B-443F-A0C4-645941F2EA3D}"/>
    <pc:docChg chg="custSel addSld delSld modSld">
      <pc:chgData name="Brian DeCook" userId="f06ccbda779038aa" providerId="LiveId" clId="{46CBA8B0-432B-443F-A0C4-645941F2EA3D}" dt="2018-03-12T20:27:44.051" v="148" actId="14100"/>
      <pc:docMkLst>
        <pc:docMk/>
      </pc:docMkLst>
      <pc:sldChg chg="modSp">
        <pc:chgData name="Brian DeCook" userId="f06ccbda779038aa" providerId="LiveId" clId="{46CBA8B0-432B-443F-A0C4-645941F2EA3D}" dt="2018-03-12T18:38:06.504" v="78" actId="20577"/>
        <pc:sldMkLst>
          <pc:docMk/>
          <pc:sldMk cId="2693324274" sldId="256"/>
        </pc:sldMkLst>
        <pc:spChg chg="mod">
          <ac:chgData name="Brian DeCook" userId="f06ccbda779038aa" providerId="LiveId" clId="{46CBA8B0-432B-443F-A0C4-645941F2EA3D}" dt="2018-03-12T18:38:06.504" v="78" actId="20577"/>
          <ac:spMkLst>
            <pc:docMk/>
            <pc:sldMk cId="2693324274" sldId="256"/>
            <ac:spMk id="3" creationId="{9AE29210-1243-40B6-BB5E-66301D4215DA}"/>
          </ac:spMkLst>
        </pc:spChg>
      </pc:sldChg>
      <pc:sldChg chg="modSp">
        <pc:chgData name="Brian DeCook" userId="f06ccbda779038aa" providerId="LiveId" clId="{46CBA8B0-432B-443F-A0C4-645941F2EA3D}" dt="2018-03-12T20:27:44.051" v="148" actId="14100"/>
        <pc:sldMkLst>
          <pc:docMk/>
          <pc:sldMk cId="2771055752" sldId="265"/>
        </pc:sldMkLst>
        <pc:spChg chg="mod">
          <ac:chgData name="Brian DeCook" userId="f06ccbda779038aa" providerId="LiveId" clId="{46CBA8B0-432B-443F-A0C4-645941F2EA3D}" dt="2018-03-12T20:26:28.067" v="133" actId="20577"/>
          <ac:spMkLst>
            <pc:docMk/>
            <pc:sldMk cId="2771055752" sldId="265"/>
            <ac:spMk id="2" creationId="{0C5331E9-4C9B-4C57-84E9-90680A549A13}"/>
          </ac:spMkLst>
        </pc:spChg>
        <pc:spChg chg="mod">
          <ac:chgData name="Brian DeCook" userId="f06ccbda779038aa" providerId="LiveId" clId="{46CBA8B0-432B-443F-A0C4-645941F2EA3D}" dt="2018-03-12T20:27:44.051" v="148" actId="14100"/>
          <ac:spMkLst>
            <pc:docMk/>
            <pc:sldMk cId="2771055752" sldId="265"/>
            <ac:spMk id="3" creationId="{448F06D8-2E51-4BD9-B868-5642B67935E6}"/>
          </ac:spMkLst>
        </pc:spChg>
      </pc:sldChg>
      <pc:sldChg chg="delSp modSp add">
        <pc:chgData name="Brian DeCook" userId="f06ccbda779038aa" providerId="LiveId" clId="{46CBA8B0-432B-443F-A0C4-645941F2EA3D}" dt="2018-03-12T19:44:39.291" v="99" actId="20577"/>
        <pc:sldMkLst>
          <pc:docMk/>
          <pc:sldMk cId="1937077535" sldId="266"/>
        </pc:sldMkLst>
        <pc:spChg chg="mod">
          <ac:chgData name="Brian DeCook" userId="f06ccbda779038aa" providerId="LiveId" clId="{46CBA8B0-432B-443F-A0C4-645941F2EA3D}" dt="2018-03-12T19:44:39.291" v="99" actId="20577"/>
          <ac:spMkLst>
            <pc:docMk/>
            <pc:sldMk cId="1937077535" sldId="266"/>
            <ac:spMk id="2" creationId="{00000000-0000-0000-0000-000000000000}"/>
          </ac:spMkLst>
        </pc:spChg>
        <pc:spChg chg="mod">
          <ac:chgData name="Brian DeCook" userId="f06ccbda779038aa" providerId="LiveId" clId="{46CBA8B0-432B-443F-A0C4-645941F2EA3D}" dt="2018-03-12T19:37:27.616" v="97" actId="20577"/>
          <ac:spMkLst>
            <pc:docMk/>
            <pc:sldMk cId="1937077535" sldId="266"/>
            <ac:spMk id="3" creationId="{00000000-0000-0000-0000-000000000000}"/>
          </ac:spMkLst>
        </pc:spChg>
        <pc:picChg chg="del">
          <ac:chgData name="Brian DeCook" userId="f06ccbda779038aa" providerId="LiveId" clId="{46CBA8B0-432B-443F-A0C4-645941F2EA3D}" dt="2018-03-12T19:35:22.656" v="82" actId="478"/>
          <ac:picMkLst>
            <pc:docMk/>
            <pc:sldMk cId="1937077535" sldId="266"/>
            <ac:picMk id="4" creationId="{00000000-0000-0000-0000-000000000000}"/>
          </ac:picMkLst>
        </pc:picChg>
      </pc:sldChg>
      <pc:sldChg chg="del">
        <pc:chgData name="Brian DeCook" userId="f06ccbda779038aa" providerId="LiveId" clId="{46CBA8B0-432B-443F-A0C4-645941F2EA3D}" dt="2018-03-12T02:55:51.080" v="40" actId="2696"/>
        <pc:sldMkLst>
          <pc:docMk/>
          <pc:sldMk cId="2913931770" sldId="266"/>
        </pc:sldMkLst>
      </pc:sldChg>
      <pc:sldChg chg="del">
        <pc:chgData name="Brian DeCook" userId="f06ccbda779038aa" providerId="LiveId" clId="{46CBA8B0-432B-443F-A0C4-645941F2EA3D}" dt="2018-03-12T02:55:51.065" v="39" actId="2696"/>
        <pc:sldMkLst>
          <pc:docMk/>
          <pc:sldMk cId="2279418414" sldId="267"/>
        </pc:sldMkLst>
      </pc:sldChg>
      <pc:sldChg chg="delSp modSp add">
        <pc:chgData name="Brian DeCook" userId="f06ccbda779038aa" providerId="LiveId" clId="{46CBA8B0-432B-443F-A0C4-645941F2EA3D}" dt="2018-03-12T19:46:41.975" v="131" actId="20577"/>
        <pc:sldMkLst>
          <pc:docMk/>
          <pc:sldMk cId="3909011139" sldId="267"/>
        </pc:sldMkLst>
        <pc:spChg chg="mod">
          <ac:chgData name="Brian DeCook" userId="f06ccbda779038aa" providerId="LiveId" clId="{46CBA8B0-432B-443F-A0C4-645941F2EA3D}" dt="2018-03-12T19:44:59.754" v="104" actId="14100"/>
          <ac:spMkLst>
            <pc:docMk/>
            <pc:sldMk cId="3909011139" sldId="267"/>
            <ac:spMk id="2" creationId="{00000000-0000-0000-0000-000000000000}"/>
          </ac:spMkLst>
        </pc:spChg>
        <pc:spChg chg="mod">
          <ac:chgData name="Brian DeCook" userId="f06ccbda779038aa" providerId="LiveId" clId="{46CBA8B0-432B-443F-A0C4-645941F2EA3D}" dt="2018-03-12T19:46:41.975" v="131" actId="20577"/>
          <ac:spMkLst>
            <pc:docMk/>
            <pc:sldMk cId="3909011139" sldId="267"/>
            <ac:spMk id="3" creationId="{00000000-0000-0000-0000-000000000000}"/>
          </ac:spMkLst>
        </pc:spChg>
        <pc:picChg chg="del">
          <ac:chgData name="Brian DeCook" userId="f06ccbda779038aa" providerId="LiveId" clId="{46CBA8B0-432B-443F-A0C4-645941F2EA3D}" dt="2018-03-12T19:44:54.705" v="103" actId="478"/>
          <ac:picMkLst>
            <pc:docMk/>
            <pc:sldMk cId="3909011139" sldId="267"/>
            <ac:picMk id="4" creationId="{00000000-0000-0000-0000-000000000000}"/>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18-04-19T11:53:27.653" idx="1">
    <p:pos x="5630" y="2621"/>
    <p:tex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02019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949498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27941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7B802A-3F23-416D-96CC-F78EC26E0AC2}" type="datetimeFigureOut">
              <a:rPr lang="en-US" smtClean="0"/>
              <a:t>4/19/18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2759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7B802A-3F23-416D-96CC-F78EC26E0AC2}" type="datetimeFigureOut">
              <a:rPr lang="en-US" smtClean="0"/>
              <a:t>4/19/18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79895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7B802A-3F23-416D-96CC-F78EC26E0AC2}" type="datetimeFigureOut">
              <a:rPr lang="en-US" smtClean="0"/>
              <a:t>4/19/18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034301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B802A-3F23-416D-96CC-F78EC26E0AC2}" type="datetimeFigureOut">
              <a:rPr lang="en-US" smtClean="0"/>
              <a:t>4/19/18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417940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7B802A-3F23-416D-96CC-F78EC26E0AC2}" type="datetimeFigureOut">
              <a:rPr lang="en-US" smtClean="0"/>
              <a:t>4/19/18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656067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7B802A-3F23-416D-96CC-F78EC26E0AC2}" type="datetimeFigureOut">
              <a:rPr lang="en-US" smtClean="0"/>
              <a:t>4/19/18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12491287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4/19/18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273011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7B802A-3F23-416D-96CC-F78EC26E0AC2}" type="datetimeFigureOut">
              <a:rPr lang="en-US" smtClean="0"/>
              <a:t>4/19/18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4C2CA0-9224-4A29-B05E-F386E1D940F3}" type="slidenum">
              <a:rPr lang="en-US" smtClean="0"/>
              <a:t>‹#›</a:t>
            </a:fld>
            <a:endParaRPr lang="en-US"/>
          </a:p>
        </p:txBody>
      </p:sp>
    </p:spTree>
    <p:extLst>
      <p:ext uri="{BB962C8B-B14F-4D97-AF65-F5344CB8AC3E}">
        <p14:creationId xmlns:p14="http://schemas.microsoft.com/office/powerpoint/2010/main" val="50657455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292786"/>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0" y="1304126"/>
            <a:ext cx="9144000" cy="55538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7B802A-3F23-416D-96CC-F78EC26E0AC2}" type="datetimeFigureOut">
              <a:rPr lang="en-US" smtClean="0"/>
              <a:t>4/19/18</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4C2CA0-9224-4A29-B05E-F386E1D940F3}" type="slidenum">
              <a:rPr lang="en-US" smtClean="0"/>
              <a:t>‹#›</a:t>
            </a:fld>
            <a:endParaRPr lang="en-US"/>
          </a:p>
        </p:txBody>
      </p:sp>
    </p:spTree>
    <p:extLst>
      <p:ext uri="{BB962C8B-B14F-4D97-AF65-F5344CB8AC3E}">
        <p14:creationId xmlns:p14="http://schemas.microsoft.com/office/powerpoint/2010/main" val="25577112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u="sng" kern="1200">
          <a:solidFill>
            <a:schemeClr val="tx1"/>
          </a:solidFill>
          <a:latin typeface="Times New Roman"/>
          <a:ea typeface="+mj-ea"/>
          <a:cs typeface="Times New Roman"/>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Times New Roman"/>
          <a:ea typeface="+mn-ea"/>
          <a:cs typeface="Times New Roman"/>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imes New Roman"/>
          <a:ea typeface="+mn-ea"/>
          <a:cs typeface="Times New Roman"/>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a:ea typeface="+mn-ea"/>
          <a:cs typeface="Times New Roman"/>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imes New Roman"/>
          <a:ea typeface="+mn-ea"/>
          <a:cs typeface="Times New Roman"/>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0B9C2D-843E-4B81-9853-0E788E82151A}"/>
              </a:ext>
            </a:extLst>
          </p:cNvPr>
          <p:cNvSpPr>
            <a:spLocks noGrp="1"/>
          </p:cNvSpPr>
          <p:nvPr>
            <p:ph type="ctrTitle"/>
          </p:nvPr>
        </p:nvSpPr>
        <p:spPr>
          <a:xfrm>
            <a:off x="1143000" y="1600201"/>
            <a:ext cx="6858000" cy="2387600"/>
          </a:xfrm>
        </p:spPr>
        <p:txBody>
          <a:bodyPr>
            <a:normAutofit/>
          </a:bodyPr>
          <a:lstStyle/>
          <a:p>
            <a:r>
              <a:rPr lang="es-ES_tradnl" smtClean="0"/>
              <a:t>Restaurando las Relaciones Transformando la Justicia</a:t>
            </a:r>
            <a:endParaRPr lang="es-ES_tradnl"/>
          </a:p>
        </p:txBody>
      </p:sp>
      <p:sp>
        <p:nvSpPr>
          <p:cNvPr id="3" name="Subtitle 2">
            <a:extLst>
              <a:ext uri="{FF2B5EF4-FFF2-40B4-BE49-F238E27FC236}">
                <a16:creationId xmlns="" xmlns:a16="http://schemas.microsoft.com/office/drawing/2014/main" id="{9AE29210-1243-40B6-BB5E-66301D4215DA}"/>
              </a:ext>
            </a:extLst>
          </p:cNvPr>
          <p:cNvSpPr>
            <a:spLocks noGrp="1"/>
          </p:cNvSpPr>
          <p:nvPr>
            <p:ph type="subTitle" idx="1"/>
          </p:nvPr>
        </p:nvSpPr>
        <p:spPr>
          <a:xfrm>
            <a:off x="139396" y="4161115"/>
            <a:ext cx="8797446" cy="1408982"/>
          </a:xfrm>
        </p:spPr>
        <p:txBody>
          <a:bodyPr>
            <a:noAutofit/>
          </a:bodyPr>
          <a:lstStyle/>
          <a:p>
            <a:r>
              <a:rPr lang="es-ES_tradnl" smtClean="0"/>
              <a:t>Lectura 11</a:t>
            </a:r>
          </a:p>
          <a:p>
            <a:r>
              <a:rPr lang="es-ES_tradnl" smtClean="0"/>
              <a:t>La ofensa es una trampa, pero ¿para quién?</a:t>
            </a:r>
            <a:endParaRPr lang="es-ES_tradnl"/>
          </a:p>
        </p:txBody>
      </p:sp>
      <p:cxnSp>
        <p:nvCxnSpPr>
          <p:cNvPr id="5" name="Straight Connector 4">
            <a:extLst>
              <a:ext uri="{FF2B5EF4-FFF2-40B4-BE49-F238E27FC236}">
                <a16:creationId xmlns="" xmlns:a16="http://schemas.microsoft.com/office/drawing/2014/main" id="{E9EFF4F1-BAD0-4D5E-ADF4-A74EB3F63E24}"/>
              </a:ext>
            </a:extLst>
          </p:cNvPr>
          <p:cNvCxnSpPr>
            <a:cxnSpLocks/>
          </p:cNvCxnSpPr>
          <p:nvPr/>
        </p:nvCxnSpPr>
        <p:spPr>
          <a:xfrm>
            <a:off x="3474556" y="2880657"/>
            <a:ext cx="218499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47969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Ofensa como una trampa</a:t>
            </a:r>
            <a:endParaRPr lang="en-US" dirty="0"/>
          </a:p>
        </p:txBody>
      </p:sp>
      <p:sp>
        <p:nvSpPr>
          <p:cNvPr id="3" name="Content Placeholder 2"/>
          <p:cNvSpPr>
            <a:spLocks noGrp="1"/>
          </p:cNvSpPr>
          <p:nvPr>
            <p:ph idx="1"/>
          </p:nvPr>
        </p:nvSpPr>
        <p:spPr/>
        <p:txBody>
          <a:bodyPr anchor="ctr">
            <a:normAutofit/>
          </a:bodyPr>
          <a:lstStyle/>
          <a:p>
            <a:r>
              <a:rPr lang="es-ES_tradnl" smtClean="0"/>
              <a:t>Cuando nos ofendemos, nos enfocamos en el incendio forestal, y permaneceremos en la trampa si mantenemos nuestro enfoque allí: juzgando, justificando, sirviendo al interés propio.</a:t>
            </a:r>
          </a:p>
          <a:p>
            <a:r>
              <a:rPr lang="es-ES_tradnl" smtClean="0"/>
              <a:t>Pero si nos enfocamos en Jesucristo en el Fuego de la Paz, podemos evitar la trampa de la ofensa y enfrentar los errores que se nos hacen de una manera que enciende nuevas posibilidades para transformar nuestras historias de conflicto.</a:t>
            </a:r>
            <a:endParaRPr lang="es-ES_tradnl"/>
          </a:p>
        </p:txBody>
      </p:sp>
    </p:spTree>
    <p:extLst>
      <p:ext uri="{BB962C8B-B14F-4D97-AF65-F5344CB8AC3E}">
        <p14:creationId xmlns:p14="http://schemas.microsoft.com/office/powerpoint/2010/main" val="1150166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err="1" smtClean="0"/>
              <a:t>Lectura</a:t>
            </a:r>
            <a:r>
              <a:rPr lang="en-US" dirty="0" smtClean="0"/>
              <a:t> </a:t>
            </a:r>
            <a:r>
              <a:rPr lang="en-US" dirty="0"/>
              <a:t>11</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9"/>
            <a:ext cx="7886700" cy="5007823"/>
          </a:xfrm>
        </p:spPr>
        <p:txBody>
          <a:bodyPr anchor="ctr">
            <a:noAutofit/>
          </a:bodyPr>
          <a:lstStyle/>
          <a:p>
            <a:r>
              <a:rPr lang="es-ES_tradnl" smtClean="0"/>
              <a:t>No tenemos que ofendernos cada vez que alguien nos maltrate.</a:t>
            </a:r>
          </a:p>
          <a:p>
            <a:r>
              <a:rPr lang="es-ES_tradnl" smtClean="0"/>
              <a:t>Cuando nos ofendemos, nuestro foco está en el Wildfire, no en el Peacefire.</a:t>
            </a:r>
          </a:p>
          <a:p>
            <a:r>
              <a:rPr lang="es-ES_tradnl" smtClean="0"/>
              <a:t>Jesús dijo que las ofensas vendrán.</a:t>
            </a:r>
          </a:p>
          <a:p>
            <a:r>
              <a:rPr lang="es-ES_tradnl" smtClean="0"/>
              <a:t>Jesús enseñó en contra de ofender intencionalmente a otros.</a:t>
            </a:r>
            <a:endParaRPr lang="es-ES_tradnl"/>
          </a:p>
        </p:txBody>
      </p:sp>
    </p:spTree>
    <p:extLst>
      <p:ext uri="{BB962C8B-B14F-4D97-AF65-F5344CB8AC3E}">
        <p14:creationId xmlns:p14="http://schemas.microsoft.com/office/powerpoint/2010/main" val="2771055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C5331E9-4C9B-4C57-84E9-90680A549A13}"/>
              </a:ext>
            </a:extLst>
          </p:cNvPr>
          <p:cNvSpPr>
            <a:spLocks noGrp="1"/>
          </p:cNvSpPr>
          <p:nvPr>
            <p:ph type="title"/>
          </p:nvPr>
        </p:nvSpPr>
        <p:spPr/>
        <p:txBody>
          <a:bodyPr/>
          <a:lstStyle/>
          <a:p>
            <a:pPr algn="ctr"/>
            <a:r>
              <a:rPr lang="en-US" dirty="0" err="1" smtClean="0"/>
              <a:t>Lectura</a:t>
            </a:r>
            <a:r>
              <a:rPr lang="en-US" dirty="0" smtClean="0"/>
              <a:t> </a:t>
            </a:r>
            <a:r>
              <a:rPr lang="en-US" dirty="0"/>
              <a:t>11</a:t>
            </a:r>
          </a:p>
        </p:txBody>
      </p:sp>
      <p:sp>
        <p:nvSpPr>
          <p:cNvPr id="3" name="Content Placeholder 2">
            <a:extLst>
              <a:ext uri="{FF2B5EF4-FFF2-40B4-BE49-F238E27FC236}">
                <a16:creationId xmlns="" xmlns:a16="http://schemas.microsoft.com/office/drawing/2014/main" id="{448F06D8-2E51-4BD9-B868-5642B67935E6}"/>
              </a:ext>
            </a:extLst>
          </p:cNvPr>
          <p:cNvSpPr>
            <a:spLocks noGrp="1"/>
          </p:cNvSpPr>
          <p:nvPr>
            <p:ph idx="1"/>
          </p:nvPr>
        </p:nvSpPr>
        <p:spPr>
          <a:xfrm>
            <a:off x="628650" y="1690689"/>
            <a:ext cx="7886700" cy="5007823"/>
          </a:xfrm>
        </p:spPr>
        <p:txBody>
          <a:bodyPr anchor="ctr">
            <a:noAutofit/>
          </a:bodyPr>
          <a:lstStyle/>
          <a:p>
            <a:r>
              <a:rPr lang="es-ES_tradnl" smtClean="0"/>
              <a:t>Jesús enseñó que no debemos ofendernos.</a:t>
            </a:r>
          </a:p>
          <a:p>
            <a:r>
              <a:rPr lang="es-ES_tradnl" smtClean="0"/>
              <a:t>La ofensa es una trampa.</a:t>
            </a:r>
          </a:p>
          <a:p>
            <a:r>
              <a:rPr lang="es-ES_tradnl" smtClean="0"/>
              <a:t>La ofensa atrapa a la persona que se ofende, no a la persona que causa la ofensa.</a:t>
            </a:r>
          </a:p>
          <a:p>
            <a:r>
              <a:rPr lang="es-ES_tradnl" smtClean="0"/>
              <a:t>Cuando nos ofendemos, no estamos donde se supone que debemos estar.</a:t>
            </a:r>
            <a:endParaRPr lang="es-ES_tradnl"/>
          </a:p>
        </p:txBody>
      </p:sp>
    </p:spTree>
    <p:extLst>
      <p:ext uri="{BB962C8B-B14F-4D97-AF65-F5344CB8AC3E}">
        <p14:creationId xmlns:p14="http://schemas.microsoft.com/office/powerpoint/2010/main" val="2834261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lstStyle/>
          <a:p>
            <a:r>
              <a:rPr lang="es-ES_tradnl" dirty="0" smtClean="0"/>
              <a:t>Ofensa como una trampa</a:t>
            </a:r>
            <a:endParaRPr lang="es-ES_tradnl" dirty="0"/>
          </a:p>
        </p:txBody>
      </p:sp>
      <p:sp>
        <p:nvSpPr>
          <p:cNvPr id="3" name="Content Placeholder 2"/>
          <p:cNvSpPr>
            <a:spLocks noGrp="1"/>
          </p:cNvSpPr>
          <p:nvPr>
            <p:ph idx="1"/>
          </p:nvPr>
        </p:nvSpPr>
        <p:spPr>
          <a:xfrm>
            <a:off x="0" y="1403628"/>
            <a:ext cx="9144000" cy="5347150"/>
          </a:xfrm>
        </p:spPr>
        <p:txBody>
          <a:bodyPr anchor="ctr">
            <a:normAutofit/>
          </a:bodyPr>
          <a:lstStyle/>
          <a:p>
            <a:r>
              <a:rPr lang="es-ES_tradnl" smtClean="0"/>
              <a:t>Comprender cómo el Señor ve la ofensa puede descubrir un tesoro que lo ayudará a transformar sus historias de conflicto superficial.</a:t>
            </a:r>
          </a:p>
          <a:p>
            <a:r>
              <a:rPr lang="es-ES_tradnl" smtClean="0"/>
              <a:t>La progresión de la ofensa:</a:t>
            </a:r>
          </a:p>
          <a:p>
            <a:r>
              <a:rPr lang="es-ES_tradnl" smtClean="0"/>
              <a:t>Percibimos la maldad</a:t>
            </a:r>
          </a:p>
          <a:p>
            <a:r>
              <a:rPr lang="es-ES_tradnl" smtClean="0"/>
              <a:t>Elevamos nuestro interés propio</a:t>
            </a:r>
          </a:p>
          <a:p>
            <a:r>
              <a:rPr lang="es-ES_tradnl" smtClean="0"/>
              <a:t>Juzgamos al malhechor percibido</a:t>
            </a:r>
          </a:p>
          <a:p>
            <a:r>
              <a:rPr lang="es-ES_tradnl" smtClean="0"/>
              <a:t>Justificamos nuestro (propio) juicio justo</a:t>
            </a:r>
            <a:endParaRPr lang="es-ES_tradnl"/>
          </a:p>
        </p:txBody>
      </p:sp>
    </p:spTree>
    <p:extLst>
      <p:ext uri="{BB962C8B-B14F-4D97-AF65-F5344CB8AC3E}">
        <p14:creationId xmlns:p14="http://schemas.microsoft.com/office/powerpoint/2010/main" val="1289557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Ofensa como una trampa</a:t>
            </a:r>
            <a:endParaRPr lang="es-ES_tradnl" dirty="0"/>
          </a:p>
        </p:txBody>
      </p:sp>
      <p:sp>
        <p:nvSpPr>
          <p:cNvPr id="3" name="Content Placeholder 2"/>
          <p:cNvSpPr>
            <a:spLocks noGrp="1"/>
          </p:cNvSpPr>
          <p:nvPr>
            <p:ph idx="1"/>
          </p:nvPr>
        </p:nvSpPr>
        <p:spPr/>
        <p:txBody>
          <a:bodyPr anchor="ctr"/>
          <a:lstStyle/>
          <a:p>
            <a:r>
              <a:rPr lang="es-ES_tradnl" dirty="0" smtClean="0"/>
              <a:t>En incendios forestales conflictivos, no debemos ofendernos cada vez que alguien nos maltrate.</a:t>
            </a:r>
          </a:p>
          <a:p>
            <a:r>
              <a:rPr lang="es-ES_tradnl" dirty="0" smtClean="0"/>
              <a:t>Cuando nos ofendemos, el incendio forestal controla nuestras emociones y procesos de pensamiento porque nuestro foco está en el yo más que en el Fuego de Paz.</a:t>
            </a:r>
          </a:p>
          <a:p>
            <a:r>
              <a:rPr lang="es-ES_tradnl" dirty="0" smtClean="0"/>
              <a:t>Jesús nos advierte que evitemos la ofensa.</a:t>
            </a:r>
            <a:endParaRPr lang="es-ES_tradnl" dirty="0"/>
          </a:p>
        </p:txBody>
      </p:sp>
    </p:spTree>
    <p:extLst>
      <p:ext uri="{BB962C8B-B14F-4D97-AF65-F5344CB8AC3E}">
        <p14:creationId xmlns:p14="http://schemas.microsoft.com/office/powerpoint/2010/main" val="2341096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Ofensa como una trampa</a:t>
            </a:r>
            <a:endParaRPr lang="en-US" dirty="0"/>
          </a:p>
        </p:txBody>
      </p:sp>
      <p:sp>
        <p:nvSpPr>
          <p:cNvPr id="3" name="Content Placeholder 2"/>
          <p:cNvSpPr>
            <a:spLocks noGrp="1"/>
          </p:cNvSpPr>
          <p:nvPr>
            <p:ph idx="1"/>
          </p:nvPr>
        </p:nvSpPr>
        <p:spPr/>
        <p:txBody>
          <a:bodyPr anchor="ctr"/>
          <a:lstStyle/>
          <a:p>
            <a:r>
              <a:rPr lang="es-ES_tradnl" smtClean="0"/>
              <a:t>Primero, él nos advierte contra ofender.</a:t>
            </a:r>
          </a:p>
          <a:p>
            <a:pPr lvl="1"/>
            <a:r>
              <a:rPr lang="es-ES_tradnl" smtClean="0"/>
              <a:t>Pero, si alguien hace pecar a uno de estos pequeños que creen en mí, más le valdría que le colgaran al cuello una gran piedra de molino y lo hundieran en lo profundo del mar. ¡Ay del mundo por las cosas que hacen pecar a la gente! Inevitable es que sucedan, pero ¡ay del que hace pecar a los demás! </a:t>
            </a:r>
            <a:r>
              <a:rPr lang="es-ES_tradnl" smtClean="0"/>
              <a:t>Mateo 18:6-7</a:t>
            </a:r>
            <a:endParaRPr lang="es-ES_tradnl"/>
          </a:p>
        </p:txBody>
      </p:sp>
    </p:spTree>
    <p:extLst>
      <p:ext uri="{BB962C8B-B14F-4D97-AF65-F5344CB8AC3E}">
        <p14:creationId xmlns:p14="http://schemas.microsoft.com/office/powerpoint/2010/main" val="1467654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Ofensa como una trampa</a:t>
            </a:r>
            <a:endParaRPr lang="en-US" dirty="0"/>
          </a:p>
        </p:txBody>
      </p:sp>
      <p:sp>
        <p:nvSpPr>
          <p:cNvPr id="3" name="Content Placeholder 2"/>
          <p:cNvSpPr>
            <a:spLocks noGrp="1"/>
          </p:cNvSpPr>
          <p:nvPr>
            <p:ph idx="1"/>
          </p:nvPr>
        </p:nvSpPr>
        <p:spPr/>
        <p:txBody>
          <a:bodyPr anchor="ctr"/>
          <a:lstStyle/>
          <a:p>
            <a:r>
              <a:rPr lang="es-ES_tradnl" smtClean="0"/>
              <a:t>El fuego destructivo prospera en la ofensiva.</a:t>
            </a:r>
          </a:p>
          <a:p>
            <a:r>
              <a:rPr lang="es-ES_tradnl" smtClean="0"/>
              <a:t>En el fuego de paz, evitamos ofender intencionalmente a otros.</a:t>
            </a:r>
          </a:p>
          <a:p>
            <a:r>
              <a:rPr lang="es-ES_tradnl" smtClean="0"/>
              <a:t>Ofensas ocurrirán - todos ocasionaremos ofensas de vez en cuando.</a:t>
            </a:r>
            <a:endParaRPr lang="es-ES_tradnl" smtClean="0"/>
          </a:p>
        </p:txBody>
      </p:sp>
    </p:spTree>
    <p:extLst>
      <p:ext uri="{BB962C8B-B14F-4D97-AF65-F5344CB8AC3E}">
        <p14:creationId xmlns:p14="http://schemas.microsoft.com/office/powerpoint/2010/main" val="2185463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Ofensa como una trampa</a:t>
            </a:r>
            <a:endParaRPr lang="en-US" dirty="0"/>
          </a:p>
        </p:txBody>
      </p:sp>
      <p:sp>
        <p:nvSpPr>
          <p:cNvPr id="3" name="Content Placeholder 2"/>
          <p:cNvSpPr>
            <a:spLocks noGrp="1"/>
          </p:cNvSpPr>
          <p:nvPr>
            <p:ph idx="1"/>
          </p:nvPr>
        </p:nvSpPr>
        <p:spPr/>
        <p:txBody>
          <a:bodyPr anchor="ctr">
            <a:normAutofit/>
          </a:bodyPr>
          <a:lstStyle/>
          <a:p>
            <a:r>
              <a:rPr lang="es-ES_tradnl" smtClean="0"/>
              <a:t>Segundo, Jesús nos advierte acerca de ofenderse.</a:t>
            </a:r>
          </a:p>
          <a:p>
            <a:pPr lvl="1"/>
            <a:r>
              <a:rPr lang="es-ES_tradnl" i="1" smtClean="0"/>
              <a:t>Si tu mano o tu pie te hace pecar, córtatelo y arrójalo. Más te vale entrar en la vida manco o cojo que ser arrojado al fuego eterno con tus dos manos y tus dos pies. 9 Y, si tu ojo te hace pecar, sácatelo y arrójalo. Más te vale entrar tuerto en la vida que con dos ojos ser arrojado al fuego del infierno. Mateo 18:8-9</a:t>
            </a:r>
            <a:endParaRPr lang="es-ES_tradnl" i="1"/>
          </a:p>
        </p:txBody>
      </p:sp>
    </p:spTree>
    <p:extLst>
      <p:ext uri="{BB962C8B-B14F-4D97-AF65-F5344CB8AC3E}">
        <p14:creationId xmlns:p14="http://schemas.microsoft.com/office/powerpoint/2010/main" val="2694751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Ofensa como una trampa</a:t>
            </a:r>
            <a:endParaRPr lang="en-US" dirty="0"/>
          </a:p>
        </p:txBody>
      </p:sp>
      <p:sp>
        <p:nvSpPr>
          <p:cNvPr id="3" name="Content Placeholder 2"/>
          <p:cNvSpPr>
            <a:spLocks noGrp="1"/>
          </p:cNvSpPr>
          <p:nvPr>
            <p:ph idx="1"/>
          </p:nvPr>
        </p:nvSpPr>
        <p:spPr/>
        <p:txBody>
          <a:bodyPr anchor="ctr">
            <a:normAutofit/>
          </a:bodyPr>
          <a:lstStyle/>
          <a:p>
            <a:r>
              <a:rPr lang="es-ES_tradnl" smtClean="0"/>
              <a:t>El Nuevo Testamento está escrito en griego.</a:t>
            </a:r>
          </a:p>
          <a:p>
            <a:r>
              <a:rPr lang="es-ES_tradnl" smtClean="0"/>
              <a:t>La palabra griega que se traduce como "ofensa" en Mateo 18 se pronuncia skandalon.</a:t>
            </a:r>
          </a:p>
          <a:p>
            <a:r>
              <a:rPr lang="es-ES_tradnl" smtClean="0"/>
              <a:t>Uno de los significados de la palabra raíz de skandalon se refiere al cebo de una trampa.</a:t>
            </a:r>
          </a:p>
          <a:p>
            <a:r>
              <a:rPr lang="es-ES_tradnl" smtClean="0"/>
              <a:t>En Mateo 18, Jesús usa un lenguaje visual fuerte, hipérbole, para enfatizar la importancia de mantenerse libre de la trampa de la ofensa.</a:t>
            </a:r>
            <a:endParaRPr lang="es-ES_tradnl"/>
          </a:p>
        </p:txBody>
      </p:sp>
    </p:spTree>
    <p:extLst>
      <p:ext uri="{BB962C8B-B14F-4D97-AF65-F5344CB8AC3E}">
        <p14:creationId xmlns:p14="http://schemas.microsoft.com/office/powerpoint/2010/main" val="4198016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Ofensa como una trampa</a:t>
            </a:r>
            <a:endParaRPr lang="en-US" dirty="0"/>
          </a:p>
        </p:txBody>
      </p:sp>
      <p:sp>
        <p:nvSpPr>
          <p:cNvPr id="3" name="Content Placeholder 2"/>
          <p:cNvSpPr>
            <a:spLocks noGrp="1"/>
          </p:cNvSpPr>
          <p:nvPr>
            <p:ph idx="1"/>
          </p:nvPr>
        </p:nvSpPr>
        <p:spPr/>
        <p:txBody>
          <a:bodyPr anchor="ctr">
            <a:normAutofit/>
          </a:bodyPr>
          <a:lstStyle/>
          <a:p>
            <a:endParaRPr lang="es-ES_tradnl" smtClean="0"/>
          </a:p>
          <a:p>
            <a:r>
              <a:rPr lang="es-ES_tradnl" smtClean="0"/>
              <a:t>En el fuego destructivo, creemos que la persona que causó una ofensa está equivocada.</a:t>
            </a:r>
          </a:p>
          <a:p>
            <a:r>
              <a:rPr lang="es-ES_tradnl" smtClean="0"/>
              <a:t>Nos sentimos justificados en mantener la ofensa contra el ofensor hasta que se haga justicia.</a:t>
            </a:r>
          </a:p>
          <a:p>
            <a:r>
              <a:rPr lang="es-ES_tradnl" smtClean="0"/>
              <a:t>Pero Jesús enseñó que es la persona que se ofende quien corre el riesgo de quedar atrapada en la trampa</a:t>
            </a:r>
            <a:endParaRPr lang="es-ES_tradnl"/>
          </a:p>
        </p:txBody>
      </p:sp>
    </p:spTree>
    <p:extLst>
      <p:ext uri="{BB962C8B-B14F-4D97-AF65-F5344CB8AC3E}">
        <p14:creationId xmlns:p14="http://schemas.microsoft.com/office/powerpoint/2010/main" val="1324239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dirty="0"/>
              <a:t>Ofensa como una trampa</a:t>
            </a:r>
            <a:endParaRPr lang="en-US" dirty="0"/>
          </a:p>
        </p:txBody>
      </p:sp>
      <p:sp>
        <p:nvSpPr>
          <p:cNvPr id="3" name="Content Placeholder 2"/>
          <p:cNvSpPr>
            <a:spLocks noGrp="1"/>
          </p:cNvSpPr>
          <p:nvPr>
            <p:ph idx="1"/>
          </p:nvPr>
        </p:nvSpPr>
        <p:spPr/>
        <p:txBody>
          <a:bodyPr anchor="ctr">
            <a:normAutofit/>
          </a:bodyPr>
          <a:lstStyle/>
          <a:p>
            <a:r>
              <a:rPr lang="es-ES_tradnl" smtClean="0"/>
              <a:t>Dijo que sea lo que sea lo que te ofenda, algo que hiciste con tu mano, un lugar donde te fuiste con los pies, algo que miraras con el ojo, córtalo y sal de la trampa.</a:t>
            </a:r>
          </a:p>
          <a:p>
            <a:r>
              <a:rPr lang="es-ES_tradnl" smtClean="0"/>
              <a:t>¡No pensamos en ofendernos de esta manera porque se siente tan bien cuando nos ofendemos!</a:t>
            </a:r>
          </a:p>
          <a:p>
            <a:r>
              <a:rPr lang="es-ES_tradnl" smtClean="0"/>
              <a:t>Pero cuando nos ofendemos, no estamos donde se supone que debemos estar, no importa cuán bien se sienta.</a:t>
            </a:r>
            <a:endParaRPr lang="es-ES_tradnl"/>
          </a:p>
        </p:txBody>
      </p:sp>
    </p:spTree>
    <p:extLst>
      <p:ext uri="{BB962C8B-B14F-4D97-AF65-F5344CB8AC3E}">
        <p14:creationId xmlns:p14="http://schemas.microsoft.com/office/powerpoint/2010/main" val="2505259985"/>
      </p:ext>
    </p:extLst>
  </p:cSld>
  <p:clrMapOvr>
    <a:masterClrMapping/>
  </p:clrMapOvr>
</p:sld>
</file>

<file path=ppt/theme/theme1.xml><?xml version="1.0" encoding="utf-8"?>
<a:theme xmlns:a="http://schemas.openxmlformats.org/drawingml/2006/main" name="Blac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Black .thmx</Template>
  <TotalTime>3173</TotalTime>
  <Words>720</Words>
  <Application>Microsoft Macintosh PowerPoint</Application>
  <PresentationFormat>On-screen Show (4:3)</PresentationFormat>
  <Paragraphs>51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Black</vt:lpstr>
      <vt:lpstr>Restaurando las Relaciones Transformando la Justicia</vt:lpstr>
      <vt:lpstr>Ofensa como una trampa</vt:lpstr>
      <vt:lpstr>Ofensa como una trampa</vt:lpstr>
      <vt:lpstr>Ofensa como una trampa</vt:lpstr>
      <vt:lpstr>Ofensa como una trampa</vt:lpstr>
      <vt:lpstr>Ofensa como una trampa</vt:lpstr>
      <vt:lpstr>Ofensa como una trampa</vt:lpstr>
      <vt:lpstr>Ofensa como una trampa</vt:lpstr>
      <vt:lpstr>Ofensa como una trampa</vt:lpstr>
      <vt:lpstr>Ofensa como una trampa</vt:lpstr>
      <vt:lpstr>Lectura 11</vt:lpstr>
      <vt:lpstr>Lectura 11</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Restore Relationships Restore Justice</dc:title>
  <dc:creator>Brian DeCook</dc:creator>
  <cp:lastModifiedBy>Wally</cp:lastModifiedBy>
  <cp:revision>14</cp:revision>
  <dcterms:created xsi:type="dcterms:W3CDTF">2018-03-10T16:19:32Z</dcterms:created>
  <dcterms:modified xsi:type="dcterms:W3CDTF">2018-04-19T16:22:37Z</dcterms:modified>
</cp:coreProperties>
</file>