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1"/>
  </p:handoutMasterIdLst>
  <p:sldIdLst>
    <p:sldId id="273" r:id="rId5"/>
    <p:sldId id="272" r:id="rId6"/>
    <p:sldId id="256" r:id="rId7"/>
    <p:sldId id="257" r:id="rId8"/>
    <p:sldId id="258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0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291C9-148D-47BF-A621-71E6CB8D3EDC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D5EE1-9126-4C7C-9C5D-FF4B70758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66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7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43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7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2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6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1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9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2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9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17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2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03A6C-186F-4E18-B26A-FE33B172DC06}" type="datetimeFigureOut">
              <a:rPr lang="en-US" smtClean="0"/>
              <a:pPr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731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257800" y="3982522"/>
            <a:ext cx="36576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800" b="1" dirty="0">
                <a:solidFill>
                  <a:srgbClr val="FF0000"/>
                </a:solidFill>
              </a:rPr>
              <a:t>Какой лидер является эффективным?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</a:rPr>
              <a:t>Примеры из жизни известных лидеров</a:t>
            </a:r>
            <a:endParaRPr lang="ru-UA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738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Учись руководить</a:t>
            </a:r>
            <a:endParaRPr lang="ru-UA" sz="3200" dirty="0">
              <a:solidFill>
                <a:srgbClr val="FF0000"/>
              </a:solidFill>
            </a:endParaRPr>
          </a:p>
          <a:p>
            <a:pPr algn="ctr"/>
            <a:r>
              <a:rPr lang="ru-RU" sz="3200" b="1" dirty="0">
                <a:solidFill>
                  <a:srgbClr val="FF0000"/>
                </a:solidFill>
              </a:rPr>
              <a:t>Видео 3</a:t>
            </a:r>
            <a:endParaRPr lang="ru-UA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982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962400"/>
            <a:ext cx="818033" cy="1433208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Leader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Culture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Vision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27175AB-914C-49FA-9C63-3B54D78F71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3646" y="304800"/>
            <a:ext cx="955375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 Лидер</a:t>
            </a:r>
            <a:r>
              <a:rPr lang="en-US" sz="2800" dirty="0">
                <a:solidFill>
                  <a:srgbClr val="FF0000"/>
                </a:solidFill>
              </a:rPr>
              <a:t>&amp;</a:t>
            </a:r>
            <a:r>
              <a:rPr lang="ru-RU" sz="2800" dirty="0">
                <a:solidFill>
                  <a:srgbClr val="FF0000"/>
                </a:solidFill>
              </a:rPr>
              <a:t>Менеджер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12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    </a:t>
            </a:r>
            <a:r>
              <a:rPr lang="ru-RU" sz="2800" b="1" u="sng" dirty="0">
                <a:solidFill>
                  <a:srgbClr val="FF0000"/>
                </a:solidFill>
              </a:rPr>
              <a:t>Менеджер</a:t>
            </a:r>
            <a:r>
              <a:rPr lang="en-US" sz="2800" b="1" dirty="0">
                <a:solidFill>
                  <a:srgbClr val="FF0000"/>
                </a:solidFill>
              </a:rPr>
              <a:t>			</a:t>
            </a:r>
            <a:r>
              <a:rPr lang="ru-RU" sz="2800" b="1" dirty="0">
                <a:solidFill>
                  <a:srgbClr val="FF0000"/>
                </a:solidFill>
              </a:rPr>
              <a:t>        </a:t>
            </a:r>
            <a:r>
              <a:rPr lang="ru-RU" sz="2800" b="1" u="sng" dirty="0">
                <a:solidFill>
                  <a:srgbClr val="FF0000"/>
                </a:solidFill>
              </a:rPr>
              <a:t>Лидер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1600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 *Планирование 		          *Определение цели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 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FF0000"/>
                </a:solidFill>
              </a:rPr>
              <a:t> </a:t>
            </a:r>
            <a:r>
              <a:rPr lang="ru-RU" sz="2400" b="1" dirty="0">
                <a:solidFill>
                  <a:srgbClr val="FF0000"/>
                </a:solidFill>
              </a:rPr>
              <a:t>*Организация 	                       *Определение задач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 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FF0000"/>
                </a:solidFill>
              </a:rPr>
              <a:t> </a:t>
            </a:r>
            <a:r>
              <a:rPr lang="ru-RU" sz="2400" b="1" dirty="0">
                <a:solidFill>
                  <a:srgbClr val="FF0000"/>
                </a:solidFill>
              </a:rPr>
              <a:t>*Сосредоточен на		          *Сосредоточен на 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 достижении целей 	                       «большой картине»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 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FF0000"/>
                </a:solidFill>
              </a:rPr>
              <a:t> </a:t>
            </a:r>
            <a:r>
              <a:rPr lang="ru-RU" sz="2400" b="1" dirty="0">
                <a:solidFill>
                  <a:srgbClr val="FF0000"/>
                </a:solidFill>
              </a:rPr>
              <a:t>*Распределение ресурсов 	          *Разработка концепций 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 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FF0000"/>
                </a:solidFill>
              </a:rPr>
              <a:t> </a:t>
            </a:r>
            <a:r>
              <a:rPr lang="ru-RU" sz="2400" b="1" dirty="0">
                <a:solidFill>
                  <a:srgbClr val="FF0000"/>
                </a:solidFill>
              </a:rPr>
              <a:t>*Управление, чёткие рамки        *Предоставление сотрудникам 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 и контроль                                         свободы в решениях и действиях                                                                                  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     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FF0000"/>
                </a:solidFill>
              </a:rPr>
              <a:t> </a:t>
            </a:r>
            <a:r>
              <a:rPr lang="ru-RU" sz="2400" b="1" dirty="0">
                <a:solidFill>
                  <a:srgbClr val="FF0000"/>
                </a:solidFill>
              </a:rPr>
              <a:t>*Пастух 			          *Владелец ранчо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 </a:t>
            </a:r>
            <a:endParaRPr lang="ru-UA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549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712" y="990600"/>
            <a:ext cx="8763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FFFF00"/>
                </a:solidFill>
              </a:rPr>
              <a:t>«Все взлёты и падения происходят благодаря лидерству».</a:t>
            </a:r>
            <a:endParaRPr lang="ru-UA" sz="4400" dirty="0">
              <a:solidFill>
                <a:srgbClr val="FFFF00"/>
              </a:solidFill>
            </a:endParaRPr>
          </a:p>
          <a:p>
            <a:r>
              <a:rPr lang="en-US" sz="2800" b="1" dirty="0">
                <a:solidFill>
                  <a:srgbClr val="FFFF00"/>
                </a:solidFill>
              </a:rPr>
              <a:t> </a:t>
            </a:r>
            <a:r>
              <a:rPr lang="ru-RU" sz="2800" b="1" dirty="0">
                <a:solidFill>
                  <a:srgbClr val="FFFF00"/>
                </a:solidFill>
              </a:rPr>
              <a:t>                                                           </a:t>
            </a:r>
            <a:r>
              <a:rPr lang="en-US" sz="2800" b="1" dirty="0">
                <a:solidFill>
                  <a:srgbClr val="FFFF00"/>
                </a:solidFill>
              </a:rPr>
              <a:t> </a:t>
            </a:r>
            <a:r>
              <a:rPr lang="ru-RU" sz="2800" b="1" dirty="0">
                <a:solidFill>
                  <a:srgbClr val="FFFF00"/>
                </a:solidFill>
              </a:rPr>
              <a:t>(Джон Максвелл)</a:t>
            </a:r>
            <a:endParaRPr lang="ru-UA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1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0728" y="609600"/>
            <a:ext cx="86732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/>
              <a:t>Кто является эффективным лидером?</a:t>
            </a:r>
            <a:endParaRPr lang="ru-UA" sz="4000" dirty="0"/>
          </a:p>
        </p:txBody>
      </p:sp>
    </p:spTree>
    <p:extLst>
      <p:ext uri="{BB962C8B-B14F-4D97-AF65-F5344CB8AC3E}">
        <p14:creationId xmlns:p14="http://schemas.microsoft.com/office/powerpoint/2010/main" val="4119404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782" y="674400"/>
            <a:ext cx="8816644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          </a:t>
            </a:r>
            <a:r>
              <a:rPr lang="ru-RU" sz="3200" b="1" u="sng" dirty="0"/>
              <a:t>Кто является эффективным лидером?</a:t>
            </a:r>
            <a:endParaRPr lang="ru-UA" sz="3200" u="sng" dirty="0"/>
          </a:p>
          <a:p>
            <a:r>
              <a:rPr lang="ru-RU" sz="3600" b="1" dirty="0"/>
              <a:t>Авраам Линкольн         Уинстон Черчилль</a:t>
            </a:r>
            <a:endParaRPr lang="ru-UA" sz="3600" dirty="0"/>
          </a:p>
          <a:p>
            <a:r>
              <a:rPr lang="ru-RU" sz="3600" b="1" dirty="0"/>
              <a:t>Франклин Рузвельт      Тедди Рузвельт</a:t>
            </a:r>
            <a:endParaRPr lang="ru-UA" sz="3600" dirty="0"/>
          </a:p>
          <a:p>
            <a:r>
              <a:rPr lang="ru-RU" sz="3600" b="1" dirty="0"/>
              <a:t>Джордж Вашингтон     Джек Уэлч</a:t>
            </a:r>
            <a:endParaRPr lang="ru-UA" sz="3600" dirty="0"/>
          </a:p>
          <a:p>
            <a:r>
              <a:rPr lang="ru-RU" sz="3600" b="1" dirty="0"/>
              <a:t>Стив Джобс 		        Билл Гейтс</a:t>
            </a:r>
            <a:endParaRPr lang="ru-UA" sz="3600" dirty="0"/>
          </a:p>
          <a:p>
            <a:r>
              <a:rPr lang="ru-RU" sz="3600" b="1" dirty="0"/>
              <a:t>Билл </a:t>
            </a:r>
            <a:r>
              <a:rPr lang="ru-RU" sz="3600" b="1" dirty="0" err="1"/>
              <a:t>Хайбелс</a:t>
            </a:r>
            <a:r>
              <a:rPr lang="ru-RU" sz="3600" b="1" dirty="0"/>
              <a:t> 	        </a:t>
            </a:r>
            <a:r>
              <a:rPr lang="ru-RU" sz="3600" b="1" dirty="0" err="1"/>
              <a:t>Рик</a:t>
            </a:r>
            <a:r>
              <a:rPr lang="ru-RU" sz="3600" b="1" dirty="0"/>
              <a:t> Уоррен</a:t>
            </a:r>
            <a:endParaRPr lang="ru-UA" sz="3600" dirty="0"/>
          </a:p>
          <a:p>
            <a:r>
              <a:rPr lang="ru-RU" sz="3600" b="1" dirty="0"/>
              <a:t>Джон </a:t>
            </a:r>
            <a:r>
              <a:rPr lang="ru-RU" sz="3600" b="1" dirty="0" err="1"/>
              <a:t>Вуден</a:t>
            </a:r>
            <a:r>
              <a:rPr lang="ru-RU" sz="3600" b="1" dirty="0"/>
              <a:t> 		        Пит </a:t>
            </a:r>
            <a:r>
              <a:rPr lang="ru-RU" sz="3600" b="1" dirty="0" err="1"/>
              <a:t>Кэррол</a:t>
            </a:r>
            <a:endParaRPr lang="ru-UA" sz="3600" dirty="0"/>
          </a:p>
          <a:p>
            <a:r>
              <a:rPr lang="ru-RU" sz="3600" b="1" dirty="0"/>
              <a:t>Мать Тереза ​​		        Мишель </a:t>
            </a:r>
            <a:r>
              <a:rPr lang="ru-RU" sz="3600" b="1" dirty="0" err="1"/>
              <a:t>Ри</a:t>
            </a:r>
            <a:endParaRPr lang="ru-UA" sz="3600" dirty="0"/>
          </a:p>
          <a:p>
            <a:r>
              <a:rPr lang="ru-RU" sz="3600" b="1" dirty="0"/>
              <a:t>Мэри </a:t>
            </a:r>
            <a:r>
              <a:rPr lang="ru-RU" sz="3600" b="1" dirty="0" err="1"/>
              <a:t>Барра</a:t>
            </a:r>
            <a:r>
              <a:rPr lang="ru-RU" sz="3600" b="1" dirty="0"/>
              <a:t> 		        Мартин Лютер Кинг</a:t>
            </a:r>
            <a:endParaRPr lang="ru-UA" sz="36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94273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D76CFC-8D84-434E-BC2E-F946226B2E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2571C3-C619-40BD-AC14-26E825783A2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75646f33-f6ff-4721-bb2b-e35215f11779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724DF08-C100-4926-9C8F-B16ADBA9CF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3089</TotalTime>
  <Words>179</Words>
  <Application>Microsoft Office PowerPoint</Application>
  <PresentationFormat>Экран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Ruslan Lvov</cp:lastModifiedBy>
  <cp:revision>25</cp:revision>
  <dcterms:created xsi:type="dcterms:W3CDTF">2016-06-07T16:48:26Z</dcterms:created>
  <dcterms:modified xsi:type="dcterms:W3CDTF">2023-01-20T09:01:11Z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