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4"/>
  </p:notesMasterIdLst>
  <p:sldIdLst>
    <p:sldId id="281" r:id="rId2"/>
    <p:sldId id="285" r:id="rId3"/>
    <p:sldId id="288" r:id="rId4"/>
    <p:sldId id="305" r:id="rId5"/>
    <p:sldId id="286" r:id="rId6"/>
    <p:sldId id="303" r:id="rId7"/>
    <p:sldId id="304" r:id="rId8"/>
    <p:sldId id="287" r:id="rId9"/>
    <p:sldId id="256" r:id="rId10"/>
    <p:sldId id="307" r:id="rId11"/>
    <p:sldId id="306" r:id="rId12"/>
    <p:sldId id="30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86" d="100"/>
          <a:sy n="86" d="100"/>
        </p:scale>
        <p:origin x="-20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7938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s://upload.wikimedia.org/wikipedia/commons/4/4f/Facebook_circle_pictogram.svg&amp;imgrefurl=https://commons.wikimedia.org/wiki/File:Facebook_circle_pictogram.svg&amp;docid=ExSWbhcj9Ixn1M&amp;tbnid=kxyHDd1u9wA_fM:&amp;vet=1&amp;w=800&amp;h=800&amp;bih=651&amp;biw=1366&amp;ved=0ahUKEwjFgpb00v3WAhXLwVQKHWGWCMEQxiAIGigC&amp;iact=c&amp;ictx=1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mailto:helpdesk@christianleaders.ne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95536" y="1988840"/>
            <a:ext cx="83254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9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Bienvenidos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7346" name="Picture 2" descr="Resultado de imagen para free painting wallpapers women on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7488832" cy="6048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sz="9600" b="1" dirty="0" smtClean="0">
                <a:solidFill>
                  <a:schemeClr val="accent1"/>
                </a:solidFill>
              </a:rPr>
              <a:t>Conocimiento</a:t>
            </a:r>
          </a:p>
          <a:p>
            <a:r>
              <a:rPr lang="es-MX" sz="9600" b="1" dirty="0" smtClean="0">
                <a:solidFill>
                  <a:schemeClr val="accent1"/>
                </a:solidFill>
              </a:rPr>
              <a:t>Presuposición, suposición, imaginación…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8153400" cy="4495800"/>
          </a:xfrm>
        </p:spPr>
        <p:txBody>
          <a:bodyPr/>
          <a:lstStyle/>
          <a:p>
            <a:r>
              <a:rPr lang="es-MX" b="1" dirty="0" smtClean="0"/>
              <a:t>Unidad 1, Lección 1. TAREA #1 Observar</a:t>
            </a:r>
            <a:endParaRPr lang="es-MX" b="1" dirty="0"/>
          </a:p>
        </p:txBody>
      </p:sp>
      <p:pic>
        <p:nvPicPr>
          <p:cNvPr id="57346" name="Picture 2" descr="Resultado de imagen para free painting wallpapers women on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772816"/>
            <a:ext cx="4635944" cy="3744416"/>
          </a:xfrm>
          <a:prstGeom prst="rect">
            <a:avLst/>
          </a:prstGeom>
          <a:noFill/>
        </p:spPr>
      </p:pic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60000"/>
              <a:buFont typeface="Wingdings"/>
              <a:buChar char=""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10 cosas que conozco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60000"/>
              <a:buFont typeface="Wingdings"/>
              <a:buChar char=""/>
              <a:tabLst/>
              <a:defRPr/>
            </a:pPr>
            <a:r>
              <a:rPr lang="es-MX" sz="3200" b="1" dirty="0" smtClean="0"/>
              <a:t>10 cosas que presupongo, supongo, imagino…</a:t>
            </a:r>
            <a:endParaRPr kumimoji="0" lang="es-MX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11560" y="1196752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Curso CLI</a:t>
            </a:r>
          </a:p>
          <a:p>
            <a:pPr algn="ctr"/>
            <a:r>
              <a:rPr lang="es-MX" sz="8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El Ministerio de la Mujer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95536" y="692696"/>
            <a:ext cx="8352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Instrucción</a:t>
            </a:r>
          </a:p>
          <a:p>
            <a:pPr algn="ctr"/>
            <a:endParaRPr lang="es-MX" sz="800" dirty="0" smtClean="0">
              <a:latin typeface="Arial Black" pitchFamily="34" charset="0"/>
            </a:endParaRPr>
          </a:p>
          <a:p>
            <a:pPr algn="ctr"/>
            <a:endParaRPr lang="es-MX" sz="800" dirty="0" smtClean="0">
              <a:latin typeface="Arial Black" pitchFamily="34" charset="0"/>
            </a:endParaRPr>
          </a:p>
          <a:p>
            <a:pPr algn="ctr"/>
            <a:r>
              <a:rPr lang="es-MX" sz="48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Gabriela Tijerina Pike</a:t>
            </a:r>
          </a:p>
          <a:p>
            <a:pPr algn="ctr"/>
            <a:endParaRPr lang="es-MX" sz="4800" i="1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4800" b="1" dirty="0" smtClean="0">
                <a:hlinkClick r:id="rId2"/>
              </a:rPr>
              <a:t>helpdesk@christianleaders.net</a:t>
            </a:r>
            <a:endParaRPr lang="es-MX" sz="4800" b="1" dirty="0" smtClean="0"/>
          </a:p>
          <a:p>
            <a:pPr algn="ctr"/>
            <a:endParaRPr lang="es-MX" sz="4800" b="1" i="1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2400" b="1" i="1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Sky</a:t>
            </a:r>
            <a:r>
              <a:rPr lang="es-MX" sz="2400" b="1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Pike &amp; Gabriela Tijerina-Pike</a:t>
            </a:r>
            <a:endParaRPr lang="es-MX" sz="2400" i="1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pic>
        <p:nvPicPr>
          <p:cNvPr id="30722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941168"/>
            <a:ext cx="648072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827584" y="2204864"/>
            <a:ext cx="7488832" cy="304698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lvl="1" algn="r">
              <a:buFont typeface="Arial Black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   El participante conocerá y entenderá los fundamentos bíblicos que la Iglesia tiene para reconocer la necesidad, el inicio y el desarrollo del ministerio de la mujer.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548680"/>
            <a:ext cx="799288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000" dirty="0" smtClean="0">
                <a:latin typeface="Arial Black" pitchFamily="34" charset="0"/>
              </a:rPr>
              <a:t>Objetivo del Curso</a:t>
            </a:r>
          </a:p>
          <a:p>
            <a:pPr algn="ctr"/>
            <a:r>
              <a:rPr lang="es-MX" sz="32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Diseñado para CLI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11560" y="1412776"/>
            <a:ext cx="79928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Curso</a:t>
            </a:r>
          </a:p>
          <a:p>
            <a:pPr algn="ctr"/>
            <a:r>
              <a:rPr lang="es-MX" sz="8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12 Unidades</a:t>
            </a:r>
          </a:p>
          <a:p>
            <a:pPr algn="ctr"/>
            <a:r>
              <a:rPr lang="es-MX" sz="44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3 Lecciones cada Unidad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60" y="332655"/>
          <a:ext cx="8064897" cy="5669268"/>
        </p:xfrm>
        <a:graphic>
          <a:graphicData uri="http://schemas.openxmlformats.org/drawingml/2006/table">
            <a:tbl>
              <a:tblPr/>
              <a:tblGrid>
                <a:gridCol w="415328"/>
                <a:gridCol w="4314366"/>
                <a:gridCol w="3335203"/>
              </a:tblGrid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Unidad 1. El Ministerio de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1. Introducción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2. Justificación del Curso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3. Definición de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Unidad 2. Mujer sin Cristo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1. Mujer Creada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2. Mujer Caída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3. Mujer Extraña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Unidad 3. Mujer en Cristo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1. Mujer Salva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2. Mujer Sabia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3. Mujer Preparada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Unidad 4. Jesús Dignifica a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1. Sexo Femenino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2. Necesidades de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3. Características de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Unidad 5. Jesús Sirvió a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1. Corto Plazo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2. Mediano Plazo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3. Largo Plazo 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16.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atin typeface="Calibri"/>
                          <a:ea typeface="Calibri"/>
                          <a:cs typeface="Times New Roman"/>
                        </a:rPr>
                        <a:t>Unidad 6. Jesús Confió en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atin typeface="Calibri"/>
                          <a:ea typeface="Calibri"/>
                          <a:cs typeface="Times New Roman"/>
                        </a:rPr>
                        <a:t>Lección 1. La Inteligencia de la </a:t>
                      </a:r>
                      <a:r>
                        <a:rPr lang="es-MX" sz="1600" dirty="0" smtClean="0">
                          <a:latin typeface="Calibri"/>
                          <a:ea typeface="Calibri"/>
                          <a:cs typeface="Times New Roman"/>
                        </a:rPr>
                        <a:t>Mujer</a:t>
                      </a:r>
                      <a:endParaRPr lang="es-MX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17.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Lección 2. La Fuerza Física de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atin typeface="Calibri"/>
                          <a:ea typeface="Calibri"/>
                          <a:cs typeface="Times New Roman"/>
                        </a:rPr>
                        <a:t>18.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atin typeface="Calibri"/>
                          <a:ea typeface="Calibri"/>
                          <a:cs typeface="Times New Roman"/>
                        </a:rPr>
                        <a:t>Lección 3. Las Habilidades de la Mujer</a:t>
                      </a: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899592" y="476676"/>
          <a:ext cx="7632848" cy="4984326"/>
        </p:xfrm>
        <a:graphic>
          <a:graphicData uri="http://schemas.openxmlformats.org/drawingml/2006/table">
            <a:tbl>
              <a:tblPr/>
              <a:tblGrid>
                <a:gridCol w="393077"/>
                <a:gridCol w="4083241"/>
                <a:gridCol w="3156530"/>
              </a:tblGrid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19. 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Unidad 7. El Espíritu Santo Llamó a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1. La Llamó a la Iglesia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20.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2. La Llamó a su Llenura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21.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3. La Llamó a su Ministerio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22.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Unidad 8. El Espíritu Santo Dio un Ministerio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1. Mujer Diaconisa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23. 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2. Mujer Reconciliadora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24.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3. Mujer Aprendiz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25.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Unidad 9. El Espíritu Santo Dio un Lugar a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1. Antecedentes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26.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2. Autoridad y Sumisión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27. 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3. Libertad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28. 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Unidad 10. La Iglesia Cuida a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1. La Identidad de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29.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2. La Reputación de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30.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3. Las Decisiones de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31.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Unidad 11. La Iglesia Cuida la Comunidad de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1. Matrimonio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32.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2. Maternidad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33.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3. Hospitalidad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34.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Unidad 12. La Iglesia Cuida el Ministerio de la Mujer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1. A largo Plazo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35.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Lección 2. Al Terminar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36.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Lección 3. En Progreso</a:t>
                      </a:r>
                    </a:p>
                  </a:txBody>
                  <a:tcPr marL="40158" marR="4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72008" y="37073"/>
            <a:ext cx="8964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Aprobar 3 Créditos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124744"/>
            <a:ext cx="79208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s-MX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Estudiar el material de los 36 videos.</a:t>
            </a:r>
          </a:p>
          <a:p>
            <a:pPr lvl="1">
              <a:buFont typeface="Wingdings" pitchFamily="2" charset="2"/>
              <a:buChar char="ü"/>
            </a:pPr>
            <a:r>
              <a:rPr lang="es-MX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Cumplir con las tareas.</a:t>
            </a:r>
          </a:p>
          <a:p>
            <a:pPr lvl="1">
              <a:buFont typeface="Wingdings" pitchFamily="2" charset="2"/>
              <a:buChar char="ü"/>
            </a:pPr>
            <a:r>
              <a:rPr lang="es-MX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Leer las lecturas asignadas.</a:t>
            </a:r>
          </a:p>
          <a:p>
            <a:pPr lvl="1">
              <a:buFont typeface="Wingdings" pitchFamily="2" charset="2"/>
              <a:buChar char="ü"/>
            </a:pPr>
            <a:r>
              <a:rPr lang="es-MX" sz="40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Aprobar los exámenes de unidad (12 en total).</a:t>
            </a:r>
            <a:endParaRPr lang="es-MX" sz="4400" i="1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27584" y="1700808"/>
            <a:ext cx="6857968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Introducción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5216</TotalTime>
  <Words>652</Words>
  <Application>Microsoft Macintosh PowerPoint</Application>
  <PresentationFormat>On-screen Show (4:3)</PresentationFormat>
  <Paragraphs>143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Intermedio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452</cp:revision>
  <dcterms:created xsi:type="dcterms:W3CDTF">2017-08-22T02:13:51Z</dcterms:created>
  <dcterms:modified xsi:type="dcterms:W3CDTF">2017-11-18T17:38:22Z</dcterms:modified>
</cp:coreProperties>
</file>