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4" r:id="rId5"/>
    <p:sldId id="265" r:id="rId6"/>
    <p:sldId id="266" r:id="rId7"/>
    <p:sldId id="259" r:id="rId8"/>
    <p:sldId id="260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61" r:id="rId17"/>
    <p:sldId id="26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3" autoAdjust="0"/>
    <p:restoredTop sz="94660"/>
  </p:normalViewPr>
  <p:slideViewPr>
    <p:cSldViewPr snapToGrid="0">
      <p:cViewPr varScale="1">
        <p:scale>
          <a:sx n="42" d="100"/>
          <a:sy n="42" d="100"/>
        </p:scale>
        <p:origin x="84" y="10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24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358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53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981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94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090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11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071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24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73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52D6-B960-482E-B47A-5D42F0BB12A7}" type="datetimeFigureOut">
              <a:rPr lang="en-US" smtClean="0"/>
              <a:t>4/15/2018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31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052D6-B960-482E-B47A-5D42F0BB12A7}" type="datetimeFigureOut">
              <a:rPr lang="en-US" smtClean="0"/>
              <a:t>4/15/2018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3A8F7-3049-4FC0-ABDC-E1D76A4E8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840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Buscar la presencia de Dios cambia tu perspectiva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5230" y="6025662"/>
            <a:ext cx="6260123" cy="5861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triangulo del fuego de paz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2067339" y="984739"/>
            <a:ext cx="8882015" cy="4829907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3856383" y="1969477"/>
            <a:ext cx="5208104" cy="320040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Image result for Flam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79" t="18496" r="30263" b="15607"/>
          <a:stretch/>
        </p:blipFill>
        <p:spPr bwMode="auto">
          <a:xfrm>
            <a:off x="5720863" y="3024555"/>
            <a:ext cx="1500552" cy="1828800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7" name="Content Placeholder 2"/>
          <p:cNvSpPr txBox="1">
            <a:spLocks/>
          </p:cNvSpPr>
          <p:nvPr/>
        </p:nvSpPr>
        <p:spPr>
          <a:xfrm rot="3016963">
            <a:off x="6227831" y="3074991"/>
            <a:ext cx="3710717" cy="586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Poder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 rot="18594004">
            <a:off x="2817121" y="2995372"/>
            <a:ext cx="4107076" cy="586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Propósito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470030" y="5240216"/>
            <a:ext cx="6260123" cy="586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Presencia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756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3386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que hizo Cristo es poderoso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3386"/>
            <a:ext cx="12192000" cy="6154614"/>
          </a:xfrm>
        </p:spPr>
        <p:txBody>
          <a:bodyPr>
            <a:no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Los sacrificios en el AT tenían que ser puros, sin mancha y sin arruga y había una ofrenda que era llamada la ofrenda completa donde ofrecían todo el animal y lo ponían en el altar y lo sacrificaban y toda la ofrenda debía ser consumida y nosotros cuando nos queremos presentar como ofrenda al padre no seremos aceptables muchas manchas y arrugas, mucho pecado, mucho egoísmo pero Cristo era diferente sin mancha y su sacrificio fue aceptable por el padre, dio su vida y al venir al altar podemos agradecer que dio a cristo para redimirme como el cordero de Dios que quita el pecado del mundo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314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3386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que hizo Cristo es poderoso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3386"/>
            <a:ext cx="12192000" cy="6154614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Luego estaba el Lavatorio donde se limpiaba el sacrificio y el lavatorio nos recuerda el agua que nos regenera y nos limpia donde hemos sido resucitados de muerte a vida y se nos ha dado nueva vida, que hemos nacido de nuevo, que estamos limpios y que los ríos de agua viva son prometidos a los que creen, ríos de agua viva correrán de vosotros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Había dos pilares estableciendo fuerza, Cristo establece la fuerza no confiamos en nuestras fuerzas sino en las de el no estamos limitados a nuestra fuerza o capacidades no importa que tan pequeños somos, usamos su fuerza 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47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3386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que hizo Cristo es poderoso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3386"/>
            <a:ext cx="12192000" cy="6154614"/>
          </a:xfrm>
        </p:spPr>
        <p:txBody>
          <a:bodyPr>
            <a:no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Esta la puerta y Cristo se presentaba a si mismo como la puerta y nos recuerda que esta a la puerta y llama,</a:t>
            </a:r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Apoc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3:20 el nos invita, sin el no podemos hacer nada </a:t>
            </a:r>
            <a:r>
              <a:rPr lang="es-A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Jn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15:5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Luego están las velas y nos recuerdan que Cristo es la luz del mundo, es la vida a nuestra vida y el dice que nosotros somos la luz del mundo porque somos sus embajadores y representantes, el vive en nosotros y somos la luz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Luego esta la mesa de comunión y ponían el pan y Cristo es el pan diario, el provee lo que necesitamos y es nuestro pan espiritual que lo necesitamos de a diario y recibimos ese día lo que necesitamos para hacer su voluntad ese día</a:t>
            </a:r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008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3386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que hizo Cristo es poderoso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3386"/>
            <a:ext cx="12192000" cy="6154614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Luego esta al altar del incienso, donde el sacerdote quemaba incienso y el aroma llenaba el templo y nos recuerda que Cristo es el aroma de vida a algunos y el aroma de muerte para otros y los que conocemos el aroma de vida llena nuestras vidas, nuestros templos y compartimos el aroma que tenemos de Cristo en nuestras vidas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amamos a otros y estamos en medio del conflicto y actuamos diferente a otros, cuando no buscamos nuestro propio interés pero buscamos a Dios y nos hacemos disponibles a Dios para que nos use y recibimos a los demás como Cristo nos recibió a nosotros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781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3386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que hizo Cristo es poderoso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3386"/>
            <a:ext cx="12192000" cy="6154614"/>
          </a:xfrm>
        </p:spPr>
        <p:txBody>
          <a:bodyPr>
            <a:no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y ese velo representa su cuerpo que fue quebrantado para llevarnos al lugar santo y hay una arca y enfrente del arca se ve su misericordia, 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si nos humillamos podremos estar a sus pies y todo esto describe un lugar hermoso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eso hace en ti durante el conflicto algo glorioso por Cristo que tu vida refleje su imagen y que te use en el conflicto que vives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misericordia nos recuerda que es nueva cada mañana, no te desanimes al estar en conflicto, que te motive su amor y te transforma a confesar a arrepentirte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474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3386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que hizo Cristo es poderoso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43366"/>
            <a:ext cx="12192000" cy="6154614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Dentro del arca estaban las tablas de los diez mandamientos, la vara de Aarón que reverdeció y una urna de oro con mana del cielo, tres cosas que nos recuerdan a Cristo que el lleno la ley, que el trae vida a cosas muertas y que el es el pan del cielo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Buscar la presencia de Dios nos recuerda lo que Cristo es para nosotros lo que ha hecho por nosotros y que quiere hacer en nosotros, motivarnos a estar disponibles a el y ser usados en medio del conflicto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de nuestra relación con Cristo como impacta nuestra respuesta al conflicto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9872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Entrando a la presencia de Dios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3386"/>
            <a:ext cx="12192000" cy="6154614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hay nada comparable a estar en </a:t>
            </a:r>
            <a:r>
              <a:rPr lang="es-AR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 presencia: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Entren por sus puertas con acción de gracias;</a:t>
            </a:r>
            <a:b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vengan a sus atrios con himnos de alabanza;</a:t>
            </a:r>
            <a:b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denle gracias, alaben su nombre.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Salmos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100:4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 has dado a conocer la senda de la vida;</a:t>
            </a:r>
            <a:b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me llenarás de alegría en tu presencia,</a:t>
            </a:r>
            <a:b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y de dicha eterna a tu derecha.</a:t>
            </a:r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Salmos 16:11</a:t>
            </a:r>
          </a:p>
          <a:p>
            <a:pPr marL="0" indent="0">
              <a:buNone/>
            </a:pP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4599844"/>
            <a:ext cx="3048000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23473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3386"/>
            <a:ext cx="12192000" cy="6154614"/>
          </a:xfrm>
        </p:spPr>
        <p:txBody>
          <a:bodyPr>
            <a:no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las próximas sesiones hablaremos de la aplicación de esta relación es conflictos específicos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Hablaremos de conflictos maritales y como los dos tipos de fuego y nuestra relación con Cristo impacta a una pareja casada, como nuestra relación con Cristo afecta nuestros conflictos de paternidad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Hablaremos como estas relaciones afectan organizaciones y negocios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terminaremos hablando como estos dos fuegos se relacionan al evangelismo y como el evangelismo de paz inteligente se ve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298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22031"/>
            <a:ext cx="12192000" cy="844062"/>
          </a:xfrm>
        </p:spPr>
        <p:txBody>
          <a:bodyPr>
            <a:normAutofit/>
          </a:bodyPr>
          <a:lstStyle/>
          <a:p>
            <a:r>
              <a:rPr lang="es-AR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Presentando el sacrificio Vivo</a:t>
            </a:r>
            <a:endParaRPr lang="es-AR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firefighter pray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6093"/>
            <a:ext cx="12192000" cy="5591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0898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 lnSpcReduction="100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la clase final que concluye con la clase de dos fuegos del conflicto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de los dos fuegos, el fuego destructor del conflicto y el fuego de paz y las decisiones que tenemos en cada conflicto, que fuego iniciara como respondemos a lo que pasa en el conflicto, lo que pasa en el fuego destructor o lo que pasa en el fuego de paz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del triangulo de paz que es entender el propósito de Dios puede cambiar nuestras prioridades en nuestra manera de responder en el conflicto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de como estar enfocado en el fuego de paz en medio del fuego destructor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114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 lnSpcReduction="100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Las tres cosas que un bombero debe conocer: que Dios siempre esta trabajando, que el que nos corrija Dios es la mejor senda de la vida, y dar gracias en todas las circunstancias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de las batallas de los reinos y la dinámica de caer en la trampa de la ofensa, y las metas del enemigo en la trampa de la ofensa que es impedirnos nuestra relación con Cristo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de como el propósito de Dios en medio de la trampa de la ofensa es liberarnos de la ofensa y transformarnos a ser mas como Cristo y reconciliar relaciones y destruir las obras del diablo.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08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 fontScale="92500" lnSpcReduction="100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de la segunda cosa del triangulo de paz que es que el poder de Dios cambia las posibilidades de como respondemos al conflicto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de usar el poder de Dios para alcanzar su propósito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del fuego extraño que es buscar hacer la voluntad de Dios a nuestra manera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de los aceleradores del fuego destructor que son movidos por nuestra carne y dan tranquilidad temporal pero incrementan la intensidad del conflicto y como el S extingue el fuego con humildad de confrontar en amor lo que nos rodean, el poder de confesar humildemente en amor, y perdonar como hemos sido perdonados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Tratamos a otros como el nos trata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797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Confesamos nuestros pecados y el nos reconcilia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Luego hablamos de entrar a su presencia y vimos los atributos del hombre de Dios para ser usado en el conflicto que es humildad, Fe, amor y querer agradar a Dios en esta sesión final hablaremos de entrar a la presencia de Dios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¿Como se ve eso? ¿Como lo hacemos y que esperamos al entrar a su presencia?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Entramos a su presencia en medio del conflicto No para recibir el objeto deseado que ocasiono el conflicto, 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508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84738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propósito de entrar a su presencia en para ofrecerle nuestra vida a el como sacrificio vivo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4738"/>
            <a:ext cx="12192000" cy="5873261"/>
          </a:xfrm>
        </p:spPr>
        <p:txBody>
          <a:bodyPr>
            <a:normAutofit fontScale="925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3600" dirty="0"/>
              <a:t>y si tengo una fe que logra trasladar montañas, pero me falta el amor, no soy nada</a:t>
            </a:r>
            <a:r>
              <a:rPr lang="es-ES" sz="3600" dirty="0" smtClean="0"/>
              <a:t>.</a:t>
            </a:r>
            <a:r>
              <a:rPr lang="es-ES" sz="3600" dirty="0"/>
              <a:t> Por lo tanto, hermanos, tomando en cuenta la misericordia de Dios, les ruego que cada uno de ustedes, en adoración espiritual</a:t>
            </a:r>
            <a:r>
              <a:rPr lang="es-ES" sz="3600" dirty="0" smtClean="0"/>
              <a:t>,</a:t>
            </a:r>
            <a:r>
              <a:rPr lang="es-ES" sz="3600" dirty="0"/>
              <a:t> </a:t>
            </a:r>
            <a:r>
              <a:rPr lang="es-ES" sz="3600" b="1" u="sng" dirty="0"/>
              <a:t>ofrezca su cuerpo como sacrificio vivo</a:t>
            </a:r>
            <a:r>
              <a:rPr lang="es-ES" sz="3600" dirty="0"/>
              <a:t>, santo y agradable a Dios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s-A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Rom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12:1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es fantástico que podemos entrar a la presencia de Dios en cualquier momento y no pone limitaciones ni expectativas de que tanto debemos ir, pero podemos ir y presentar nuestro cuerpos y adorarlo y encontramos con el nuestro acceso al trono es garantizado por la sangre que derramo Cristo en la cruz el la compro para nosotros y nos hizo suyos y es por gracia lo que hizo por nosotros es poderoso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504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3386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que hizo Cristo es poderoso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3386"/>
            <a:ext cx="12192000" cy="6154614"/>
          </a:xfrm>
        </p:spPr>
        <p:txBody>
          <a:bodyPr>
            <a:noAutofit/>
          </a:bodyPr>
          <a:lstStyle/>
          <a:p>
            <a:r>
              <a:rPr lang="es-ES" sz="4000" dirty="0"/>
              <a:t>Así que, hermanos, mediante la sangre de Jesús, tenemos plena libertad para entrar en el Lugar </a:t>
            </a:r>
            <a:r>
              <a:rPr lang="es-ES" sz="4000" dirty="0" smtClean="0"/>
              <a:t>Santísimo,</a:t>
            </a:r>
            <a:r>
              <a:rPr lang="es-ES" sz="4000" dirty="0"/>
              <a:t> </a:t>
            </a:r>
            <a:r>
              <a:rPr lang="es-ES" sz="4000" dirty="0" smtClean="0"/>
              <a:t>por </a:t>
            </a:r>
            <a:r>
              <a:rPr lang="es-ES" sz="4000" dirty="0"/>
              <a:t>el camino nuevo y vivo que él nos ha abierto a través de la cortina, es decir, a través de su cuerpo</a:t>
            </a:r>
            <a:r>
              <a:rPr lang="es-ES" sz="4000" dirty="0" smtClean="0"/>
              <a:t>;</a:t>
            </a:r>
            <a:r>
              <a:rPr lang="es-ES" sz="4000" b="1" baseline="30000" dirty="0"/>
              <a:t> </a:t>
            </a:r>
            <a:r>
              <a:rPr lang="es-ES" sz="4000" dirty="0"/>
              <a:t>y tenemos además un gran sacerdote al frente de la familia de Dios</a:t>
            </a:r>
            <a:r>
              <a:rPr lang="es-ES" sz="4000" dirty="0" smtClean="0"/>
              <a:t>.</a:t>
            </a:r>
            <a:r>
              <a:rPr lang="es-ES" sz="4000" b="1" baseline="30000" dirty="0"/>
              <a:t> </a:t>
            </a:r>
            <a:r>
              <a:rPr lang="es-ES" sz="4000" dirty="0"/>
              <a:t>Acerquémonos, pues, a Dios con corazón sincero y con la plena seguridad que da la fe, interiormente purificados de una conciencia culpable y exteriormente lavados con agua pura</a:t>
            </a:r>
            <a:r>
              <a:rPr lang="es-ES" sz="4000" dirty="0" smtClean="0"/>
              <a:t>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s-AR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Heb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10:19-22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728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03386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que hizo Cristo es poderoso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03386"/>
            <a:ext cx="12192000" cy="6154614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Han pensado lo que dice este pasaje que Cristo nos dio acceso a la presencia de Dios a través del velo o cortina, haciendo  referencia a venir templo o venir al tabernáculo, esto nos provee una oportunidad de entender que es venir a la presencia de Dios y lo que Cristo ha hecho por nosotros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entras al patio del templo o al patio del tabernáculo, lo primero que vez es un altar donde los animales eran sacrificados que ofrece una referencia a la cruz donde Cristo ofreció su cuerpo y dio su vida como sacrificio por nosotros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474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</TotalTime>
  <Words>1476</Words>
  <Application>Microsoft Office PowerPoint</Application>
  <PresentationFormat>Widescreen</PresentationFormat>
  <Paragraphs>64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Buscar la presencia de Dios cambia tu perspectiva</vt:lpstr>
      <vt:lpstr>Presentando el sacrificio Vivo</vt:lpstr>
      <vt:lpstr>Introducción</vt:lpstr>
      <vt:lpstr>Introducción</vt:lpstr>
      <vt:lpstr>Introducción</vt:lpstr>
      <vt:lpstr>Introducción</vt:lpstr>
      <vt:lpstr>el propósito de entrar a su presencia en para ofrecerle nuestra vida a el como sacrificio vivo</vt:lpstr>
      <vt:lpstr>Lo que hizo Cristo es poderoso</vt:lpstr>
      <vt:lpstr>Lo que hizo Cristo es poderoso</vt:lpstr>
      <vt:lpstr>Lo que hizo Cristo es poderoso</vt:lpstr>
      <vt:lpstr>Lo que hizo Cristo es poderoso</vt:lpstr>
      <vt:lpstr>Lo que hizo Cristo es poderoso</vt:lpstr>
      <vt:lpstr>Lo que hizo Cristo es poderoso</vt:lpstr>
      <vt:lpstr>Lo que hizo Cristo es poderoso</vt:lpstr>
      <vt:lpstr>Lo que hizo Cristo es poderoso</vt:lpstr>
      <vt:lpstr>Entrando a la presencia de Dios</vt:lpstr>
      <vt:lpstr>Nota Final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Buscar la presencia de Dios cambia tu perspectiva</dc:title>
  <dc:creator>Jorge Muniz</dc:creator>
  <cp:lastModifiedBy>Jorge Muniz</cp:lastModifiedBy>
  <cp:revision>19</cp:revision>
  <dcterms:created xsi:type="dcterms:W3CDTF">2018-04-14T23:08:22Z</dcterms:created>
  <dcterms:modified xsi:type="dcterms:W3CDTF">2018-04-16T02:30:31Z</dcterms:modified>
</cp:coreProperties>
</file>