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6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3408B-6392-4102-88AC-FAEDEF354E3D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7F9C6-193D-4CD9-A14E-EE7BD3BAC5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3408B-6392-4102-88AC-FAEDEF354E3D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7F9C6-193D-4CD9-A14E-EE7BD3BAC5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3408B-6392-4102-88AC-FAEDEF354E3D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7F9C6-193D-4CD9-A14E-EE7BD3BAC5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3408B-6392-4102-88AC-FAEDEF354E3D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7F9C6-193D-4CD9-A14E-EE7BD3BAC5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3408B-6392-4102-88AC-FAEDEF354E3D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7F9C6-193D-4CD9-A14E-EE7BD3BAC5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3408B-6392-4102-88AC-FAEDEF354E3D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7F9C6-193D-4CD9-A14E-EE7BD3BAC5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3408B-6392-4102-88AC-FAEDEF354E3D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7F9C6-193D-4CD9-A14E-EE7BD3BAC5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3408B-6392-4102-88AC-FAEDEF354E3D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7F9C6-193D-4CD9-A14E-EE7BD3BAC5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3408B-6392-4102-88AC-FAEDEF354E3D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7F9C6-193D-4CD9-A14E-EE7BD3BAC5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3408B-6392-4102-88AC-FAEDEF354E3D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7F9C6-193D-4CD9-A14E-EE7BD3BAC5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3408B-6392-4102-88AC-FAEDEF354E3D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7F9C6-193D-4CD9-A14E-EE7BD3BAC5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3408B-6392-4102-88AC-FAEDEF354E3D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7F9C6-193D-4CD9-A14E-EE7BD3BAC54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eacons: What They Do – Cruciform Church of Chris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0"/>
            <a:ext cx="9042400" cy="68199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066800"/>
            <a:ext cx="6950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Helping Others Can Be Bad For You!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066800"/>
            <a:ext cx="6846170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Helping Others Can Be Bad For You!</a:t>
            </a:r>
          </a:p>
          <a:p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 smtClean="0"/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God Complex For You 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Shame for those you help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Pre-Owned When Helping Hurts: How to Alleviate Poverty Without Hurting ..."/>
          <p:cNvPicPr>
            <a:picLocks noChangeAspect="1" noChangeArrowheads="1"/>
          </p:cNvPicPr>
          <p:nvPr/>
        </p:nvPicPr>
        <p:blipFill>
          <a:blip r:embed="rId2" cstate="print"/>
          <a:srcRect l="17073" r="17073"/>
          <a:stretch>
            <a:fillRect/>
          </a:stretch>
        </p:blipFill>
        <p:spPr bwMode="auto">
          <a:xfrm>
            <a:off x="2590800" y="0"/>
            <a:ext cx="41148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Being Helpful: Relief, Rehabilitation, or Development | Dox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90600"/>
            <a:ext cx="9144000" cy="40285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1219200"/>
            <a:ext cx="7315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helper defaults to relief rather than relationship.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1219200"/>
            <a:ext cx="73152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helper defaults to relief rather than relationship.</a:t>
            </a: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 to involve the Church. </a:t>
            </a: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 to do “with” the person. (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they bring into the situation to help).</a:t>
            </a:r>
          </a:p>
          <a:p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8200" y="609600"/>
            <a:ext cx="73152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helper defaults to relief rather than relationship.</a:t>
            </a: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 to involve the Church. 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(e.g. </a:t>
            </a:r>
            <a:r>
              <a:rPr lang="en-US" sz="3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author)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 to do “with” the person. (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they bring into the situation to help).</a:t>
            </a:r>
          </a:p>
          <a:p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goal is “wholeness” and self-sufficiency. </a:t>
            </a:r>
            <a:endParaRPr lang="en-US" sz="3200" dirty="0" smtClean="0"/>
          </a:p>
          <a:p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4162</TotalTime>
  <Words>75</Words>
  <Application>Microsoft Office PowerPoint</Application>
  <PresentationFormat>On-screen Show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2</cp:revision>
  <dcterms:created xsi:type="dcterms:W3CDTF">2024-10-12T19:10:10Z</dcterms:created>
  <dcterms:modified xsi:type="dcterms:W3CDTF">2024-10-15T16:32:15Z</dcterms:modified>
</cp:coreProperties>
</file>