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5"/>
  </p:notesMasterIdLst>
  <p:handoutMasterIdLst>
    <p:handoutMasterId r:id="rId16"/>
  </p:handoutMasterIdLst>
  <p:sldIdLst>
    <p:sldId id="617" r:id="rId3"/>
    <p:sldId id="618" r:id="rId4"/>
    <p:sldId id="619" r:id="rId5"/>
    <p:sldId id="621" r:id="rId6"/>
    <p:sldId id="620" r:id="rId7"/>
    <p:sldId id="622" r:id="rId8"/>
    <p:sldId id="623" r:id="rId9"/>
    <p:sldId id="624" r:id="rId10"/>
    <p:sldId id="625" r:id="rId11"/>
    <p:sldId id="626" r:id="rId12"/>
    <p:sldId id="630" r:id="rId13"/>
    <p:sldId id="62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layout/>
    </c:title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firstSliceAng val="0"/>
        <c:holeSize val="50"/>
      </c:doughnutChart>
    </c:plotArea>
    <c:plotVisOnly val="1"/>
  </c:chart>
  <c:txPr>
    <a:bodyPr/>
    <a:lstStyle/>
    <a:p>
      <a:pPr>
        <a:defRPr sz="1800"/>
      </a:pPr>
      <a:endParaRPr lang="es-MX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layout/>
    </c:title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explosion val="22"/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firstSliceAng val="0"/>
        <c:holeSize val="50"/>
      </c:doughnutChart>
    </c:plotArea>
    <c:plotVisOnly val="1"/>
  </c:chart>
  <c:txPr>
    <a:bodyPr/>
    <a:lstStyle/>
    <a:p>
      <a:pPr>
        <a:defRPr sz="1800"/>
      </a:pPr>
      <a:endParaRPr lang="es-MX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MX"/>
  <c:chart>
    <c:title>
      <c:layout/>
    </c:title>
    <c:plotArea>
      <c:layout/>
      <c:doughnut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cat>
            <c:strRef>
              <c:f>Hoja1!$A$2:$A$5</c:f>
              <c:strCache>
                <c:ptCount val="4"/>
                <c:pt idx="0">
                  <c:v>1er trim.</c:v>
                </c:pt>
                <c:pt idx="1">
                  <c:v>2º trim.</c:v>
                </c:pt>
                <c:pt idx="2">
                  <c:v>3er trim.</c:v>
                </c:pt>
                <c:pt idx="3">
                  <c:v>4º trim.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8.2000000000000011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firstSliceAng val="0"/>
        <c:holeSize val="50"/>
      </c:doughnutChart>
    </c:plotArea>
    <c:plotVisOnly val="1"/>
  </c:chart>
  <c:txPr>
    <a:bodyPr/>
    <a:lstStyle/>
    <a:p>
      <a:pPr>
        <a:defRPr sz="1800"/>
      </a:pPr>
      <a:endParaRPr lang="es-MX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1B722BC7-7775-426C-8169-2662E5B97CAF}" type="presOf" srcId="{7082DBD1-F7CB-48F2-8A18-5C866BF65632}" destId="{9DE6281D-A07B-4476-9320-37FC26CAC50E}" srcOrd="0" destOrd="0" presId="urn:microsoft.com/office/officeart/2005/8/layout/orgChart1"/>
    <dgm:cxn modelId="{62EB6650-F33E-4D9C-A5F7-F24BD5808799}" type="presOf" srcId="{C3BC28B8-F38E-45DC-8282-76C85C9E8C52}" destId="{FBCE55C9-0817-4470-95D1-C7A767CF8157}" srcOrd="0" destOrd="0" presId="urn:microsoft.com/office/officeart/2005/8/layout/orgChart1"/>
    <dgm:cxn modelId="{C8365F4B-EA6B-4F88-9BBE-6982AD714E46}" type="presOf" srcId="{90DEE5C4-8985-4F8C-A769-E0E0C3E19E69}" destId="{E2A3C38D-6E04-4933-A349-9623F818FF2A}" srcOrd="0" destOrd="0" presId="urn:microsoft.com/office/officeart/2005/8/layout/orgChart1"/>
    <dgm:cxn modelId="{05AC9C79-C2B3-43C5-B5B6-970735E26F5D}" type="presOf" srcId="{4B383FBC-A164-4CD8-B859-B08510560060}" destId="{D25194D9-B0D7-4292-AD74-9E4B4804B817}" srcOrd="0" destOrd="0" presId="urn:microsoft.com/office/officeart/2005/8/layout/orgChart1"/>
    <dgm:cxn modelId="{71B0B3E8-AD2F-4F1D-93FF-9553057B108D}" type="presOf" srcId="{DFB7C4F7-9D1E-4B7B-BD4E-03DDC1EF3356}" destId="{9F14F018-0B31-40F2-AB10-C1C8A52920D4}" srcOrd="1" destOrd="0" presId="urn:microsoft.com/office/officeart/2005/8/layout/orgChart1"/>
    <dgm:cxn modelId="{68B90066-D25C-437B-92B6-B3FD4C74E0E0}" type="presOf" srcId="{C3BC28B8-F38E-45DC-8282-76C85C9E8C52}" destId="{A6F67182-1A36-4D2B-9C56-BB0D884809CA}" srcOrd="1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0EF10207-F37E-49AC-B240-69120FC6AC69}" type="presOf" srcId="{CFC9C433-D1F1-4AF3-91A0-5524D5F50109}" destId="{5FB0BEE7-F58F-4BBA-942E-516B47AEF355}" srcOrd="0" destOrd="0" presId="urn:microsoft.com/office/officeart/2005/8/layout/orgChart1"/>
    <dgm:cxn modelId="{50B2619C-6EAD-41D3-8513-94821B057DC3}" type="presOf" srcId="{4B7C7A81-9268-4CA8-92E4-5B9ADE4A14E2}" destId="{ACF8B433-A712-495D-80CF-19E81999DBB6}" srcOrd="0" destOrd="0" presId="urn:microsoft.com/office/officeart/2005/8/layout/orgChart1"/>
    <dgm:cxn modelId="{2E94637C-382F-4D02-8599-E1649F399215}" type="presOf" srcId="{4B7C7A81-9268-4CA8-92E4-5B9ADE4A14E2}" destId="{7AC0F3E6-E9A4-4C9C-8DEE-042CFA19DD9A}" srcOrd="1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48D6DA9E-B657-4243-BE2A-382AA60D2367}" type="presOf" srcId="{BA51EF4B-0ECD-446F-80ED-56E18964FE12}" destId="{672C63B7-7697-4AA9-B5DF-AC5ADC5036EC}" srcOrd="0" destOrd="0" presId="urn:microsoft.com/office/officeart/2005/8/layout/orgChart1"/>
    <dgm:cxn modelId="{E1EADB26-CB0A-454E-9717-125D53AD7621}" type="presOf" srcId="{D30CC2E2-111B-4E7A-8669-55E68EA7D1F9}" destId="{22B0EAB9-2153-4F6B-AB9C-5EE2253754EA}" srcOrd="1" destOrd="0" presId="urn:microsoft.com/office/officeart/2005/8/layout/orgChart1"/>
    <dgm:cxn modelId="{C426B293-B187-4FD1-A98E-F5C8B35FBDA6}" type="presOf" srcId="{2459B897-7535-4281-97C1-EC0049C98E08}" destId="{2E49080A-1807-4BC9-8772-AC7E426D76E0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D72B6C16-A4A9-4488-B85E-6422191BF50A}" type="presOf" srcId="{C2D89B4E-BB2C-483A-BE9D-C384A4E61140}" destId="{BB91DE85-A7A0-4F7D-95FB-5C445AFA72A6}" srcOrd="0" destOrd="0" presId="urn:microsoft.com/office/officeart/2005/8/layout/orgChart1"/>
    <dgm:cxn modelId="{1BE01ACD-1BE8-482D-A5E2-878E1C94D443}" type="presOf" srcId="{F9030AD6-1791-451D-B079-D64D83B141C4}" destId="{2AE88028-4A08-47A0-92B3-5AF4D2840503}" srcOrd="0" destOrd="0" presId="urn:microsoft.com/office/officeart/2005/8/layout/orgChart1"/>
    <dgm:cxn modelId="{07C9CF31-8920-4347-BBC0-F216EE01A23B}" type="presOf" srcId="{DFB7C4F7-9D1E-4B7B-BD4E-03DDC1EF3356}" destId="{C3D2D1BE-8815-4217-B492-C776B2E59D3D}" srcOrd="0" destOrd="0" presId="urn:microsoft.com/office/officeart/2005/8/layout/orgChart1"/>
    <dgm:cxn modelId="{CADD66F2-A9EA-4712-BFB7-D1E85BAC17E0}" type="presOf" srcId="{5C91FE83-E91F-4C3B-A53E-AEC1D443B64D}" destId="{E5FAF8D1-8FB8-4077-8107-2044FF6C6BA9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67A92B72-BB27-46C5-8861-06F12DFF2959}" type="presOf" srcId="{D30CC2E2-111B-4E7A-8669-55E68EA7D1F9}" destId="{AF5B0922-BE65-40DB-8348-F0D8F5496F36}" srcOrd="0" destOrd="0" presId="urn:microsoft.com/office/officeart/2005/8/layout/orgChart1"/>
    <dgm:cxn modelId="{D2EC32CA-7C67-4170-96A9-71C4199AB6EA}" type="presOf" srcId="{5D12E55B-A886-4C5B-B11A-E603FE334198}" destId="{4EB67754-555F-4A2A-9D60-2E6D6B7D16C4}" srcOrd="0" destOrd="0" presId="urn:microsoft.com/office/officeart/2005/8/layout/orgChart1"/>
    <dgm:cxn modelId="{EE685E59-F818-46B5-B73A-F46019C2958E}" type="presOf" srcId="{2459B897-7535-4281-97C1-EC0049C98E08}" destId="{62415599-03C7-4012-9BC2-E1215D60F3E7}" srcOrd="1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95506660-163F-40C8-837F-8206B1BC457F}" type="presOf" srcId="{4B383FBC-A164-4CD8-B859-B08510560060}" destId="{D221093D-8C4C-41BB-9405-201CF3BC089C}" srcOrd="1" destOrd="0" presId="urn:microsoft.com/office/officeart/2005/8/layout/orgChart1"/>
    <dgm:cxn modelId="{2AF92C9C-9A8E-4EA5-97D3-5DA9D6DA9C99}" type="presOf" srcId="{5C91FE83-E91F-4C3B-A53E-AEC1D443B64D}" destId="{8BACECD8-4EC5-48B1-AB62-A8C4627939AE}" srcOrd="1" destOrd="0" presId="urn:microsoft.com/office/officeart/2005/8/layout/orgChart1"/>
    <dgm:cxn modelId="{C85A7016-8A7E-496B-90EC-F72665198FCD}" type="presParOf" srcId="{4EB67754-555F-4A2A-9D60-2E6D6B7D16C4}" destId="{43219BFF-1A17-47C1-BBEE-6F9185A063EA}" srcOrd="0" destOrd="0" presId="urn:microsoft.com/office/officeart/2005/8/layout/orgChart1"/>
    <dgm:cxn modelId="{08F74FAE-BD4B-48D8-AF94-E6D7DEC84138}" type="presParOf" srcId="{43219BFF-1A17-47C1-BBEE-6F9185A063EA}" destId="{D4F79477-AF4F-4CCC-80E1-A2C4B3A3D74E}" srcOrd="0" destOrd="0" presId="urn:microsoft.com/office/officeart/2005/8/layout/orgChart1"/>
    <dgm:cxn modelId="{73687044-1302-4E43-A607-4CAE6F82199B}" type="presParOf" srcId="{D4F79477-AF4F-4CCC-80E1-A2C4B3A3D74E}" destId="{2E49080A-1807-4BC9-8772-AC7E426D76E0}" srcOrd="0" destOrd="0" presId="urn:microsoft.com/office/officeart/2005/8/layout/orgChart1"/>
    <dgm:cxn modelId="{5156F8ED-1CAD-452D-903D-B30C9F72F2F4}" type="presParOf" srcId="{D4F79477-AF4F-4CCC-80E1-A2C4B3A3D74E}" destId="{62415599-03C7-4012-9BC2-E1215D60F3E7}" srcOrd="1" destOrd="0" presId="urn:microsoft.com/office/officeart/2005/8/layout/orgChart1"/>
    <dgm:cxn modelId="{D3CA87B2-C561-4F1C-AB42-E461BAAA67E2}" type="presParOf" srcId="{43219BFF-1A17-47C1-BBEE-6F9185A063EA}" destId="{82E6CCA2-10A0-4472-9361-1D54A6A5516B}" srcOrd="1" destOrd="0" presId="urn:microsoft.com/office/officeart/2005/8/layout/orgChart1"/>
    <dgm:cxn modelId="{E110EB4A-4B7C-4CAA-BAFC-BEB1F79E1950}" type="presParOf" srcId="{82E6CCA2-10A0-4472-9361-1D54A6A5516B}" destId="{5FB0BEE7-F58F-4BBA-942E-516B47AEF355}" srcOrd="0" destOrd="0" presId="urn:microsoft.com/office/officeart/2005/8/layout/orgChart1"/>
    <dgm:cxn modelId="{DDE1B391-069D-4787-BC67-FF02DE81CB53}" type="presParOf" srcId="{82E6CCA2-10A0-4472-9361-1D54A6A5516B}" destId="{6A60EBB6-8C9B-4419-BE2A-F25858018345}" srcOrd="1" destOrd="0" presId="urn:microsoft.com/office/officeart/2005/8/layout/orgChart1"/>
    <dgm:cxn modelId="{D458F063-ABC0-4D38-86A2-26F1779A73D9}" type="presParOf" srcId="{6A60EBB6-8C9B-4419-BE2A-F25858018345}" destId="{CA506AB6-B6C2-4AFF-B420-80365B2222E4}" srcOrd="0" destOrd="0" presId="urn:microsoft.com/office/officeart/2005/8/layout/orgChart1"/>
    <dgm:cxn modelId="{24D1DC04-5EC7-47C1-ACE3-978324505F2F}" type="presParOf" srcId="{CA506AB6-B6C2-4AFF-B420-80365B2222E4}" destId="{C3D2D1BE-8815-4217-B492-C776B2E59D3D}" srcOrd="0" destOrd="0" presId="urn:microsoft.com/office/officeart/2005/8/layout/orgChart1"/>
    <dgm:cxn modelId="{4CF83B06-47E1-4A60-8569-E1531426B87D}" type="presParOf" srcId="{CA506AB6-B6C2-4AFF-B420-80365B2222E4}" destId="{9F14F018-0B31-40F2-AB10-C1C8A52920D4}" srcOrd="1" destOrd="0" presId="urn:microsoft.com/office/officeart/2005/8/layout/orgChart1"/>
    <dgm:cxn modelId="{A82D4E6E-30D3-4D0B-A93D-9D3FFD76F503}" type="presParOf" srcId="{6A60EBB6-8C9B-4419-BE2A-F25858018345}" destId="{8C568DF9-06A2-40BC-8697-B5723713FB80}" srcOrd="1" destOrd="0" presId="urn:microsoft.com/office/officeart/2005/8/layout/orgChart1"/>
    <dgm:cxn modelId="{EA694F16-50DE-4113-B6C1-AED230563599}" type="presParOf" srcId="{6A60EBB6-8C9B-4419-BE2A-F25858018345}" destId="{0534CF4A-31B2-4FED-8EA9-AF2B2E0C0667}" srcOrd="2" destOrd="0" presId="urn:microsoft.com/office/officeart/2005/8/layout/orgChart1"/>
    <dgm:cxn modelId="{34223DC7-AEDD-4E14-A0C3-B9FB74BDB51E}" type="presParOf" srcId="{0534CF4A-31B2-4FED-8EA9-AF2B2E0C0667}" destId="{2AE88028-4A08-47A0-92B3-5AF4D2840503}" srcOrd="0" destOrd="0" presId="urn:microsoft.com/office/officeart/2005/8/layout/orgChart1"/>
    <dgm:cxn modelId="{5FD2E46E-17CE-40D4-A944-418DDD6CB3AA}" type="presParOf" srcId="{0534CF4A-31B2-4FED-8EA9-AF2B2E0C0667}" destId="{39EB5A77-D8D4-4548-A768-A6D052E3A5E7}" srcOrd="1" destOrd="0" presId="urn:microsoft.com/office/officeart/2005/8/layout/orgChart1"/>
    <dgm:cxn modelId="{0990C0BF-D8CC-4A0D-B38B-8B4BC7B504CB}" type="presParOf" srcId="{39EB5A77-D8D4-4548-A768-A6D052E3A5E7}" destId="{4AEC9D3C-A155-43FA-BF06-99A93E988328}" srcOrd="0" destOrd="0" presId="urn:microsoft.com/office/officeart/2005/8/layout/orgChart1"/>
    <dgm:cxn modelId="{276DB381-E25E-455E-92E5-51C3E18662D3}" type="presParOf" srcId="{4AEC9D3C-A155-43FA-BF06-99A93E988328}" destId="{E5FAF8D1-8FB8-4077-8107-2044FF6C6BA9}" srcOrd="0" destOrd="0" presId="urn:microsoft.com/office/officeart/2005/8/layout/orgChart1"/>
    <dgm:cxn modelId="{CFF93B48-1675-455F-A612-934C5F14164E}" type="presParOf" srcId="{4AEC9D3C-A155-43FA-BF06-99A93E988328}" destId="{8BACECD8-4EC5-48B1-AB62-A8C4627939AE}" srcOrd="1" destOrd="0" presId="urn:microsoft.com/office/officeart/2005/8/layout/orgChart1"/>
    <dgm:cxn modelId="{02B7860B-8EE6-4A7C-82B0-98F34EB53D39}" type="presParOf" srcId="{39EB5A77-D8D4-4548-A768-A6D052E3A5E7}" destId="{08170931-92D7-42D4-8972-77AE2C004FE9}" srcOrd="1" destOrd="0" presId="urn:microsoft.com/office/officeart/2005/8/layout/orgChart1"/>
    <dgm:cxn modelId="{2FF89FF8-96F7-40D4-87E9-3E751EDA4E5F}" type="presParOf" srcId="{08170931-92D7-42D4-8972-77AE2C004FE9}" destId="{9DE6281D-A07B-4476-9320-37FC26CAC50E}" srcOrd="0" destOrd="0" presId="urn:microsoft.com/office/officeart/2005/8/layout/orgChart1"/>
    <dgm:cxn modelId="{46FB55E5-EA2D-46FF-AF24-96B086451174}" type="presParOf" srcId="{08170931-92D7-42D4-8972-77AE2C004FE9}" destId="{C7FD93AE-6911-431C-B906-F14B03C762F7}" srcOrd="1" destOrd="0" presId="urn:microsoft.com/office/officeart/2005/8/layout/orgChart1"/>
    <dgm:cxn modelId="{5894687C-BF0F-44AC-BC4B-E3C33FF5FEFD}" type="presParOf" srcId="{C7FD93AE-6911-431C-B906-F14B03C762F7}" destId="{9AA496EE-4CE1-4370-97F3-46CA20BE5AA5}" srcOrd="0" destOrd="0" presId="urn:microsoft.com/office/officeart/2005/8/layout/orgChart1"/>
    <dgm:cxn modelId="{F96FFAEA-8828-4CA1-BCD0-06F37672AD59}" type="presParOf" srcId="{9AA496EE-4CE1-4370-97F3-46CA20BE5AA5}" destId="{FBCE55C9-0817-4470-95D1-C7A767CF8157}" srcOrd="0" destOrd="0" presId="urn:microsoft.com/office/officeart/2005/8/layout/orgChart1"/>
    <dgm:cxn modelId="{8CE8B989-F35B-4FFC-AD7A-F855B2BF63DB}" type="presParOf" srcId="{9AA496EE-4CE1-4370-97F3-46CA20BE5AA5}" destId="{A6F67182-1A36-4D2B-9C56-BB0D884809CA}" srcOrd="1" destOrd="0" presId="urn:microsoft.com/office/officeart/2005/8/layout/orgChart1"/>
    <dgm:cxn modelId="{622CE2C6-59F0-4065-88B7-B449C7A94C82}" type="presParOf" srcId="{C7FD93AE-6911-431C-B906-F14B03C762F7}" destId="{BC041B7B-C0A3-4F62-9643-E4C85E3F95A3}" srcOrd="1" destOrd="0" presId="urn:microsoft.com/office/officeart/2005/8/layout/orgChart1"/>
    <dgm:cxn modelId="{86AD792B-99F6-41DC-B710-5B5A8EA7DAE0}" type="presParOf" srcId="{C7FD93AE-6911-431C-B906-F14B03C762F7}" destId="{B41DC157-CB9D-40E4-AD6A-56681195A5B9}" srcOrd="2" destOrd="0" presId="urn:microsoft.com/office/officeart/2005/8/layout/orgChart1"/>
    <dgm:cxn modelId="{21F24B9F-9424-49C0-B924-88C7482A1619}" type="presParOf" srcId="{39EB5A77-D8D4-4548-A768-A6D052E3A5E7}" destId="{87D0D026-EA8F-45F8-AE3C-01071ECAF2A7}" srcOrd="2" destOrd="0" presId="urn:microsoft.com/office/officeart/2005/8/layout/orgChart1"/>
    <dgm:cxn modelId="{3787AB64-0B0C-4EE5-8B0B-AD70C92D46AC}" type="presParOf" srcId="{82E6CCA2-10A0-4472-9361-1D54A6A5516B}" destId="{E2A3C38D-6E04-4933-A349-9623F818FF2A}" srcOrd="2" destOrd="0" presId="urn:microsoft.com/office/officeart/2005/8/layout/orgChart1"/>
    <dgm:cxn modelId="{8C6EBA71-079A-4AC7-8666-09EB38E364BE}" type="presParOf" srcId="{82E6CCA2-10A0-4472-9361-1D54A6A5516B}" destId="{B1D9D73D-9791-42D8-83F3-85824D52862B}" srcOrd="3" destOrd="0" presId="urn:microsoft.com/office/officeart/2005/8/layout/orgChart1"/>
    <dgm:cxn modelId="{7CD7BC8B-26FD-413D-9DEF-EF82AD85C35C}" type="presParOf" srcId="{B1D9D73D-9791-42D8-83F3-85824D52862B}" destId="{5F84FF5B-FD2E-4073-8A47-0307FC8FA5A9}" srcOrd="0" destOrd="0" presId="urn:microsoft.com/office/officeart/2005/8/layout/orgChart1"/>
    <dgm:cxn modelId="{0464AFE3-E802-44F3-B2CA-08E9ACA9DD16}" type="presParOf" srcId="{5F84FF5B-FD2E-4073-8A47-0307FC8FA5A9}" destId="{D25194D9-B0D7-4292-AD74-9E4B4804B817}" srcOrd="0" destOrd="0" presId="urn:microsoft.com/office/officeart/2005/8/layout/orgChart1"/>
    <dgm:cxn modelId="{E55A2E0E-3118-4A50-881B-D2BCFF634ECF}" type="presParOf" srcId="{5F84FF5B-FD2E-4073-8A47-0307FC8FA5A9}" destId="{D221093D-8C4C-41BB-9405-201CF3BC089C}" srcOrd="1" destOrd="0" presId="urn:microsoft.com/office/officeart/2005/8/layout/orgChart1"/>
    <dgm:cxn modelId="{A2ACFE35-82A8-4748-BF55-8F407F733B12}" type="presParOf" srcId="{B1D9D73D-9791-42D8-83F3-85824D52862B}" destId="{09ACDA1D-5440-4696-9406-4E51744C77FA}" srcOrd="1" destOrd="0" presId="urn:microsoft.com/office/officeart/2005/8/layout/orgChart1"/>
    <dgm:cxn modelId="{7697AC99-DDEF-42A7-8650-CECFDE1E13CE}" type="presParOf" srcId="{09ACDA1D-5440-4696-9406-4E51744C77FA}" destId="{BB91DE85-A7A0-4F7D-95FB-5C445AFA72A6}" srcOrd="0" destOrd="0" presId="urn:microsoft.com/office/officeart/2005/8/layout/orgChart1"/>
    <dgm:cxn modelId="{16FD9B62-C3D6-4835-8513-E8B406512757}" type="presParOf" srcId="{09ACDA1D-5440-4696-9406-4E51744C77FA}" destId="{16C1FA74-0977-4EF4-9138-4F1B238392E6}" srcOrd="1" destOrd="0" presId="urn:microsoft.com/office/officeart/2005/8/layout/orgChart1"/>
    <dgm:cxn modelId="{7AB38B91-AE06-4418-936F-49B316BAAE0E}" type="presParOf" srcId="{16C1FA74-0977-4EF4-9138-4F1B238392E6}" destId="{76E8726F-434E-47B1-BCBE-8FD8188D4905}" srcOrd="0" destOrd="0" presId="urn:microsoft.com/office/officeart/2005/8/layout/orgChart1"/>
    <dgm:cxn modelId="{C21A172F-2E0D-49AE-858A-C1A396E3BF0D}" type="presParOf" srcId="{76E8726F-434E-47B1-BCBE-8FD8188D4905}" destId="{ACF8B433-A712-495D-80CF-19E81999DBB6}" srcOrd="0" destOrd="0" presId="urn:microsoft.com/office/officeart/2005/8/layout/orgChart1"/>
    <dgm:cxn modelId="{C551C888-315F-4DCF-AB47-5878A8651DFA}" type="presParOf" srcId="{76E8726F-434E-47B1-BCBE-8FD8188D4905}" destId="{7AC0F3E6-E9A4-4C9C-8DEE-042CFA19DD9A}" srcOrd="1" destOrd="0" presId="urn:microsoft.com/office/officeart/2005/8/layout/orgChart1"/>
    <dgm:cxn modelId="{2E0AA4ED-35FA-4DE6-84C4-6F82F482F90F}" type="presParOf" srcId="{16C1FA74-0977-4EF4-9138-4F1B238392E6}" destId="{94FC8E00-1C2F-4840-9F67-A1618424815C}" srcOrd="1" destOrd="0" presId="urn:microsoft.com/office/officeart/2005/8/layout/orgChart1"/>
    <dgm:cxn modelId="{E907D196-8B82-4565-9490-925E6E6D89D1}" type="presParOf" srcId="{16C1FA74-0977-4EF4-9138-4F1B238392E6}" destId="{B8B51EF6-4B31-4EA9-BE1C-ACA978A5E8F3}" srcOrd="2" destOrd="0" presId="urn:microsoft.com/office/officeart/2005/8/layout/orgChart1"/>
    <dgm:cxn modelId="{F6CD24BD-5455-463C-8D4E-D6016AADDD54}" type="presParOf" srcId="{B1D9D73D-9791-42D8-83F3-85824D52862B}" destId="{31B5EF7B-ABC3-4A3A-9251-E75894760BFE}" srcOrd="2" destOrd="0" presId="urn:microsoft.com/office/officeart/2005/8/layout/orgChart1"/>
    <dgm:cxn modelId="{62DFDE41-2749-4471-8479-31D5CE00ED50}" type="presParOf" srcId="{82E6CCA2-10A0-4472-9361-1D54A6A5516B}" destId="{672C63B7-7697-4AA9-B5DF-AC5ADC5036EC}" srcOrd="4" destOrd="0" presId="urn:microsoft.com/office/officeart/2005/8/layout/orgChart1"/>
    <dgm:cxn modelId="{33D89E10-70AE-4010-9F0D-7626A9F5AF9F}" type="presParOf" srcId="{82E6CCA2-10A0-4472-9361-1D54A6A5516B}" destId="{59F1963D-1F0D-478A-9ABF-B10B543A0D6B}" srcOrd="5" destOrd="0" presId="urn:microsoft.com/office/officeart/2005/8/layout/orgChart1"/>
    <dgm:cxn modelId="{51E276B0-D176-4F07-AFB6-48273968C4AA}" type="presParOf" srcId="{59F1963D-1F0D-478A-9ABF-B10B543A0D6B}" destId="{B7B520F9-58AE-4E6E-BF47-A2E8AF4FBB2E}" srcOrd="0" destOrd="0" presId="urn:microsoft.com/office/officeart/2005/8/layout/orgChart1"/>
    <dgm:cxn modelId="{D402E3F8-A69E-4A56-8AD8-5D9F6BF20721}" type="presParOf" srcId="{B7B520F9-58AE-4E6E-BF47-A2E8AF4FBB2E}" destId="{AF5B0922-BE65-40DB-8348-F0D8F5496F36}" srcOrd="0" destOrd="0" presId="urn:microsoft.com/office/officeart/2005/8/layout/orgChart1"/>
    <dgm:cxn modelId="{A07DDB13-B084-4212-AD75-9C41974E3919}" type="presParOf" srcId="{B7B520F9-58AE-4E6E-BF47-A2E8AF4FBB2E}" destId="{22B0EAB9-2153-4F6B-AB9C-5EE2253754EA}" srcOrd="1" destOrd="0" presId="urn:microsoft.com/office/officeart/2005/8/layout/orgChart1"/>
    <dgm:cxn modelId="{36085DAA-0092-4EB3-8508-3D16E6F66F55}" type="presParOf" srcId="{59F1963D-1F0D-478A-9ABF-B10B543A0D6B}" destId="{81E9503D-BA13-4B21-B568-A30BEF862A0F}" srcOrd="1" destOrd="0" presId="urn:microsoft.com/office/officeart/2005/8/layout/orgChart1"/>
    <dgm:cxn modelId="{FBDCAF43-FE87-4347-8459-67F4BC8180F8}" type="presParOf" srcId="{59F1963D-1F0D-478A-9ABF-B10B543A0D6B}" destId="{65751505-EAC0-49D0-A52F-75E354BDDB56}" srcOrd="2" destOrd="0" presId="urn:microsoft.com/office/officeart/2005/8/layout/orgChart1"/>
    <dgm:cxn modelId="{497909FE-8242-4E93-A2CD-6FD8FF544954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0ACE607C-430D-4D29-8F73-1029EAFEBE55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BF7F484D-A967-42F3-B555-3E9C765ABD73}" type="parTrans" cxnId="{31428A71-E545-4A37-A1F6-B251D979AA20}">
      <dgm:prSet/>
      <dgm:spPr/>
      <dgm:t>
        <a:bodyPr/>
        <a:lstStyle/>
        <a:p>
          <a:endParaRPr lang="es-MX"/>
        </a:p>
      </dgm:t>
    </dgm:pt>
    <dgm:pt modelId="{C80DFC80-BCE5-464E-9BC7-3BE01AB11F85}" type="sibTrans" cxnId="{31428A71-E545-4A37-A1F6-B251D979AA20}">
      <dgm:prSet/>
      <dgm:spPr/>
      <dgm:t>
        <a:bodyPr/>
        <a:lstStyle/>
        <a:p>
          <a:endParaRPr lang="es-MX"/>
        </a:p>
      </dgm:t>
    </dgm:pt>
    <dgm:pt modelId="{C3EB261C-B9E9-4505-8A00-3E9FB3FFBC56}" type="asst">
      <dgm:prSet phldrT="[Texto]"/>
      <dgm:spPr/>
      <dgm:t>
        <a:bodyPr/>
        <a:lstStyle/>
        <a:p>
          <a:r>
            <a:rPr lang="es-MX" dirty="0" smtClean="0"/>
            <a:t>Ministerio</a:t>
          </a:r>
          <a:endParaRPr lang="es-MX" dirty="0"/>
        </a:p>
      </dgm:t>
    </dgm:pt>
    <dgm:pt modelId="{39F25257-A737-4ADD-93B9-7F637210135D}" type="parTrans" cxnId="{A16635B6-3B58-4407-BE28-55B466AB257E}">
      <dgm:prSet/>
      <dgm:spPr/>
      <dgm:t>
        <a:bodyPr/>
        <a:lstStyle/>
        <a:p>
          <a:endParaRPr lang="es-MX"/>
        </a:p>
      </dgm:t>
    </dgm:pt>
    <dgm:pt modelId="{51DC1C23-3099-48CD-B59A-9C0983095856}" type="sibTrans" cxnId="{A16635B6-3B58-4407-BE28-55B466AB257E}">
      <dgm:prSet/>
      <dgm:spPr/>
      <dgm:t>
        <a:bodyPr/>
        <a:lstStyle/>
        <a:p>
          <a:endParaRPr lang="es-MX"/>
        </a:p>
      </dgm:t>
    </dgm:pt>
    <dgm:pt modelId="{B2376703-0D46-4B17-B2FB-5F9F0A7B285E}">
      <dgm:prSet phldrT="[Texto]"/>
      <dgm:spPr/>
      <dgm:t>
        <a:bodyPr/>
        <a:lstStyle/>
        <a:p>
          <a:r>
            <a:rPr lang="es-MX" dirty="0" smtClean="0"/>
            <a:t>IGLESIA</a:t>
          </a:r>
          <a:endParaRPr lang="es-MX" dirty="0"/>
        </a:p>
      </dgm:t>
    </dgm:pt>
    <dgm:pt modelId="{C3CD71CA-13B2-4B8D-8BFD-5C8C16FDB3D2}" type="parTrans" cxnId="{5425DD16-FE0F-433A-905A-342BE238EA9A}">
      <dgm:prSet/>
      <dgm:spPr/>
      <dgm:t>
        <a:bodyPr/>
        <a:lstStyle/>
        <a:p>
          <a:endParaRPr lang="es-MX"/>
        </a:p>
      </dgm:t>
    </dgm:pt>
    <dgm:pt modelId="{2FC31A45-7999-4A18-AAC3-68DB345B8C10}" type="sibTrans" cxnId="{5425DD16-FE0F-433A-905A-342BE238EA9A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0CE505AA-8015-43D7-8B53-9807F78FC652}" type="pres">
      <dgm:prSet presAssocID="{0ACE607C-430D-4D29-8F73-1029EAFEBE55}" presName="hierRoot1" presStyleCnt="0">
        <dgm:presLayoutVars>
          <dgm:hierBranch val="init"/>
        </dgm:presLayoutVars>
      </dgm:prSet>
      <dgm:spPr/>
    </dgm:pt>
    <dgm:pt modelId="{5B9C2470-F442-4F5B-A750-2D0C0C51FA14}" type="pres">
      <dgm:prSet presAssocID="{0ACE607C-430D-4D29-8F73-1029EAFEBE55}" presName="rootComposite1" presStyleCnt="0"/>
      <dgm:spPr/>
    </dgm:pt>
    <dgm:pt modelId="{AC2C61AC-AC60-438F-898E-0FB7854199B1}" type="pres">
      <dgm:prSet presAssocID="{0ACE607C-430D-4D29-8F73-1029EAFEBE55}" presName="rootText1" presStyleLbl="node0" presStyleIdx="0" presStyleCnt="2" custScaleX="153886" custLinFactX="-84356" custLinFactNeighborX="-100000" custLinFactNeighborY="1194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C893C17-48E3-46C3-BB7A-9F0D9B7D5090}" type="pres">
      <dgm:prSet presAssocID="{0ACE607C-430D-4D29-8F73-1029EAFEBE55}" presName="rootConnector1" presStyleLbl="node1" presStyleIdx="0" presStyleCnt="0"/>
      <dgm:spPr/>
      <dgm:t>
        <a:bodyPr/>
        <a:lstStyle/>
        <a:p>
          <a:endParaRPr lang="es-MX"/>
        </a:p>
      </dgm:t>
    </dgm:pt>
    <dgm:pt modelId="{3DB06FC2-29A7-483B-A21D-40D57DD391E8}" type="pres">
      <dgm:prSet presAssocID="{0ACE607C-430D-4D29-8F73-1029EAFEBE55}" presName="hierChild2" presStyleCnt="0"/>
      <dgm:spPr/>
    </dgm:pt>
    <dgm:pt modelId="{45787262-34A5-459C-A4FB-0F029182CA0F}" type="pres">
      <dgm:prSet presAssocID="{0ACE607C-430D-4D29-8F73-1029EAFEBE55}" presName="hierChild3" presStyleCnt="0"/>
      <dgm:spPr/>
    </dgm:pt>
    <dgm:pt modelId="{EFCA8A7F-DA60-4DFE-91D9-8D570365127E}" type="pres">
      <dgm:prSet presAssocID="{39F25257-A737-4ADD-93B9-7F637210135D}" presName="Name111" presStyleLbl="parChTrans1D2" presStyleIdx="0" presStyleCnt="1"/>
      <dgm:spPr/>
      <dgm:t>
        <a:bodyPr/>
        <a:lstStyle/>
        <a:p>
          <a:endParaRPr lang="es-MX"/>
        </a:p>
      </dgm:t>
    </dgm:pt>
    <dgm:pt modelId="{92C00296-779B-4F79-ABE7-EA888E8F9520}" type="pres">
      <dgm:prSet presAssocID="{C3EB261C-B9E9-4505-8A00-3E9FB3FFBC56}" presName="hierRoot3" presStyleCnt="0">
        <dgm:presLayoutVars>
          <dgm:hierBranch val="init"/>
        </dgm:presLayoutVars>
      </dgm:prSet>
      <dgm:spPr/>
    </dgm:pt>
    <dgm:pt modelId="{461C12E1-BFBC-4264-BF3C-D16F2093CDCA}" type="pres">
      <dgm:prSet presAssocID="{C3EB261C-B9E9-4505-8A00-3E9FB3FFBC56}" presName="rootComposite3" presStyleCnt="0"/>
      <dgm:spPr/>
    </dgm:pt>
    <dgm:pt modelId="{46141452-D9D9-4DCE-9FD3-C661BB207AC2}" type="pres">
      <dgm:prSet presAssocID="{C3EB261C-B9E9-4505-8A00-3E9FB3FFBC56}" presName="rootText3" presStyleLbl="asst1" presStyleIdx="0" presStyleCnt="1" custScaleX="209782" custScaleY="174917" custLinFactX="31577" custLinFactNeighborX="100000" custLinFactNeighborY="-8335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1F022DA-E303-498D-BD6B-657CB7DFD703}" type="pres">
      <dgm:prSet presAssocID="{C3EB261C-B9E9-4505-8A00-3E9FB3FFBC56}" presName="rootConnector3" presStyleLbl="asst1" presStyleIdx="0" presStyleCnt="1"/>
      <dgm:spPr/>
      <dgm:t>
        <a:bodyPr/>
        <a:lstStyle/>
        <a:p>
          <a:endParaRPr lang="es-MX"/>
        </a:p>
      </dgm:t>
    </dgm:pt>
    <dgm:pt modelId="{3FCE3DA8-FE07-4406-98A1-6A669DA6356E}" type="pres">
      <dgm:prSet presAssocID="{C3EB261C-B9E9-4505-8A00-3E9FB3FFBC56}" presName="hierChild6" presStyleCnt="0"/>
      <dgm:spPr/>
    </dgm:pt>
    <dgm:pt modelId="{1E4B9B2D-9C82-49B3-B115-C8A712EAAC11}" type="pres">
      <dgm:prSet presAssocID="{C3EB261C-B9E9-4505-8A00-3E9FB3FFBC56}" presName="hierChild7" presStyleCnt="0"/>
      <dgm:spPr/>
    </dgm:pt>
    <dgm:pt modelId="{221FBCE9-9EBF-4B7F-9CAE-5300DBC1D8A3}" type="pres">
      <dgm:prSet presAssocID="{B2376703-0D46-4B17-B2FB-5F9F0A7B285E}" presName="hierRoot1" presStyleCnt="0">
        <dgm:presLayoutVars>
          <dgm:hierBranch val="init"/>
        </dgm:presLayoutVars>
      </dgm:prSet>
      <dgm:spPr/>
    </dgm:pt>
    <dgm:pt modelId="{1E060252-1FAB-483F-AAF5-02DA0D99F6CE}" type="pres">
      <dgm:prSet presAssocID="{B2376703-0D46-4B17-B2FB-5F9F0A7B285E}" presName="rootComposite1" presStyleCnt="0"/>
      <dgm:spPr/>
    </dgm:pt>
    <dgm:pt modelId="{539FDD80-51E8-453B-9F77-2324A23A1C23}" type="pres">
      <dgm:prSet presAssocID="{B2376703-0D46-4B17-B2FB-5F9F0A7B285E}" presName="rootText1" presStyleLbl="node0" presStyleIdx="1" presStyleCnt="2" custScaleX="404781" custScaleY="225567" custLinFactX="-234600" custLinFactY="-229374" custLinFactNeighborX="-300000" custLinFactNeighborY="-3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E553A75-9BE8-468A-9D04-02FB09241A04}" type="pres">
      <dgm:prSet presAssocID="{B2376703-0D46-4B17-B2FB-5F9F0A7B285E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02C806E-128E-4EBF-8344-A3B2D593BBBC}" type="pres">
      <dgm:prSet presAssocID="{B2376703-0D46-4B17-B2FB-5F9F0A7B285E}" presName="hierChild2" presStyleCnt="0"/>
      <dgm:spPr/>
    </dgm:pt>
    <dgm:pt modelId="{1DC3EA5C-7BEC-4339-8AB1-8CB803A5EB5F}" type="pres">
      <dgm:prSet presAssocID="{B2376703-0D46-4B17-B2FB-5F9F0A7B285E}" presName="hierChild3" presStyleCnt="0"/>
      <dgm:spPr/>
    </dgm:pt>
  </dgm:ptLst>
  <dgm:cxnLst>
    <dgm:cxn modelId="{E1EFA129-1271-456D-A3C1-C8A19CC8EB8E}" type="presOf" srcId="{0ACE607C-430D-4D29-8F73-1029EAFEBE55}" destId="{AC2C61AC-AC60-438F-898E-0FB7854199B1}" srcOrd="0" destOrd="0" presId="urn:microsoft.com/office/officeart/2005/8/layout/orgChart1"/>
    <dgm:cxn modelId="{75327BE3-532B-45FB-810A-95BCBE981B7F}" type="presOf" srcId="{39F25257-A737-4ADD-93B9-7F637210135D}" destId="{EFCA8A7F-DA60-4DFE-91D9-8D570365127E}" srcOrd="0" destOrd="0" presId="urn:microsoft.com/office/officeart/2005/8/layout/orgChart1"/>
    <dgm:cxn modelId="{17ED7236-4F9B-454E-86A3-288E947516C3}" type="presOf" srcId="{C3EB261C-B9E9-4505-8A00-3E9FB3FFBC56}" destId="{F1F022DA-E303-498D-BD6B-657CB7DFD703}" srcOrd="1" destOrd="0" presId="urn:microsoft.com/office/officeart/2005/8/layout/orgChart1"/>
    <dgm:cxn modelId="{FE3AF805-39D0-4A39-B1F6-2CCBC9128BE0}" type="presOf" srcId="{5D12E55B-A886-4C5B-B11A-E603FE334198}" destId="{4EB67754-555F-4A2A-9D60-2E6D6B7D16C4}" srcOrd="0" destOrd="0" presId="urn:microsoft.com/office/officeart/2005/8/layout/orgChart1"/>
    <dgm:cxn modelId="{463D0A70-B5A9-493E-A356-67721F7CA5A5}" type="presOf" srcId="{B2376703-0D46-4B17-B2FB-5F9F0A7B285E}" destId="{2E553A75-9BE8-468A-9D04-02FB09241A04}" srcOrd="1" destOrd="0" presId="urn:microsoft.com/office/officeart/2005/8/layout/orgChart1"/>
    <dgm:cxn modelId="{5425DD16-FE0F-433A-905A-342BE238EA9A}" srcId="{5D12E55B-A886-4C5B-B11A-E603FE334198}" destId="{B2376703-0D46-4B17-B2FB-5F9F0A7B285E}" srcOrd="1" destOrd="0" parTransId="{C3CD71CA-13B2-4B8D-8BFD-5C8C16FDB3D2}" sibTransId="{2FC31A45-7999-4A18-AAC3-68DB345B8C10}"/>
    <dgm:cxn modelId="{31428A71-E545-4A37-A1F6-B251D979AA20}" srcId="{5D12E55B-A886-4C5B-B11A-E603FE334198}" destId="{0ACE607C-430D-4D29-8F73-1029EAFEBE55}" srcOrd="0" destOrd="0" parTransId="{BF7F484D-A967-42F3-B555-3E9C765ABD73}" sibTransId="{C80DFC80-BCE5-464E-9BC7-3BE01AB11F85}"/>
    <dgm:cxn modelId="{33F8CFAE-9108-49D6-B3F7-08015D0F903C}" type="presOf" srcId="{0ACE607C-430D-4D29-8F73-1029EAFEBE55}" destId="{EC893C17-48E3-46C3-BB7A-9F0D9B7D5090}" srcOrd="1" destOrd="0" presId="urn:microsoft.com/office/officeart/2005/8/layout/orgChart1"/>
    <dgm:cxn modelId="{37F76A08-6906-4CA7-B36E-C28D63E32178}" type="presOf" srcId="{B2376703-0D46-4B17-B2FB-5F9F0A7B285E}" destId="{539FDD80-51E8-453B-9F77-2324A23A1C23}" srcOrd="0" destOrd="0" presId="urn:microsoft.com/office/officeart/2005/8/layout/orgChart1"/>
    <dgm:cxn modelId="{C0026E5F-EFD8-44A6-B95D-3A2170A44028}" type="presOf" srcId="{C3EB261C-B9E9-4505-8A00-3E9FB3FFBC56}" destId="{46141452-D9D9-4DCE-9FD3-C661BB207AC2}" srcOrd="0" destOrd="0" presId="urn:microsoft.com/office/officeart/2005/8/layout/orgChart1"/>
    <dgm:cxn modelId="{A16635B6-3B58-4407-BE28-55B466AB257E}" srcId="{0ACE607C-430D-4D29-8F73-1029EAFEBE55}" destId="{C3EB261C-B9E9-4505-8A00-3E9FB3FFBC56}" srcOrd="0" destOrd="0" parTransId="{39F25257-A737-4ADD-93B9-7F637210135D}" sibTransId="{51DC1C23-3099-48CD-B59A-9C0983095856}"/>
    <dgm:cxn modelId="{1474FC34-83BF-4181-8882-0569CF670A0A}" type="presParOf" srcId="{4EB67754-555F-4A2A-9D60-2E6D6B7D16C4}" destId="{0CE505AA-8015-43D7-8B53-9807F78FC652}" srcOrd="0" destOrd="0" presId="urn:microsoft.com/office/officeart/2005/8/layout/orgChart1"/>
    <dgm:cxn modelId="{EA29A324-D130-4D5A-AF8C-901A3A0CC507}" type="presParOf" srcId="{0CE505AA-8015-43D7-8B53-9807F78FC652}" destId="{5B9C2470-F442-4F5B-A750-2D0C0C51FA14}" srcOrd="0" destOrd="0" presId="urn:microsoft.com/office/officeart/2005/8/layout/orgChart1"/>
    <dgm:cxn modelId="{1B629F18-C3AA-457F-A029-F53C33EC8924}" type="presParOf" srcId="{5B9C2470-F442-4F5B-A750-2D0C0C51FA14}" destId="{AC2C61AC-AC60-438F-898E-0FB7854199B1}" srcOrd="0" destOrd="0" presId="urn:microsoft.com/office/officeart/2005/8/layout/orgChart1"/>
    <dgm:cxn modelId="{5D4715A8-734C-4C9F-A716-E65ADA995521}" type="presParOf" srcId="{5B9C2470-F442-4F5B-A750-2D0C0C51FA14}" destId="{EC893C17-48E3-46C3-BB7A-9F0D9B7D5090}" srcOrd="1" destOrd="0" presId="urn:microsoft.com/office/officeart/2005/8/layout/orgChart1"/>
    <dgm:cxn modelId="{80DB3ED6-A827-405C-8E60-6567B26CB7DE}" type="presParOf" srcId="{0CE505AA-8015-43D7-8B53-9807F78FC652}" destId="{3DB06FC2-29A7-483B-A21D-40D57DD391E8}" srcOrd="1" destOrd="0" presId="urn:microsoft.com/office/officeart/2005/8/layout/orgChart1"/>
    <dgm:cxn modelId="{C797D15A-CB03-4C38-A0FC-24C8F18A8F84}" type="presParOf" srcId="{0CE505AA-8015-43D7-8B53-9807F78FC652}" destId="{45787262-34A5-459C-A4FB-0F029182CA0F}" srcOrd="2" destOrd="0" presId="urn:microsoft.com/office/officeart/2005/8/layout/orgChart1"/>
    <dgm:cxn modelId="{851002D2-ED9B-43BD-A7E0-50D14FC6C4BB}" type="presParOf" srcId="{45787262-34A5-459C-A4FB-0F029182CA0F}" destId="{EFCA8A7F-DA60-4DFE-91D9-8D570365127E}" srcOrd="0" destOrd="0" presId="urn:microsoft.com/office/officeart/2005/8/layout/orgChart1"/>
    <dgm:cxn modelId="{9E13C09B-E902-44A1-8E33-4EA079BE0FE1}" type="presParOf" srcId="{45787262-34A5-459C-A4FB-0F029182CA0F}" destId="{92C00296-779B-4F79-ABE7-EA888E8F9520}" srcOrd="1" destOrd="0" presId="urn:microsoft.com/office/officeart/2005/8/layout/orgChart1"/>
    <dgm:cxn modelId="{0FFAEBD0-CDAF-4A4E-B650-F3C76ACB7A96}" type="presParOf" srcId="{92C00296-779B-4F79-ABE7-EA888E8F9520}" destId="{461C12E1-BFBC-4264-BF3C-D16F2093CDCA}" srcOrd="0" destOrd="0" presId="urn:microsoft.com/office/officeart/2005/8/layout/orgChart1"/>
    <dgm:cxn modelId="{E19636B8-C9AB-4D7B-BA45-93A26CD206B4}" type="presParOf" srcId="{461C12E1-BFBC-4264-BF3C-D16F2093CDCA}" destId="{46141452-D9D9-4DCE-9FD3-C661BB207AC2}" srcOrd="0" destOrd="0" presId="urn:microsoft.com/office/officeart/2005/8/layout/orgChart1"/>
    <dgm:cxn modelId="{F746C211-9672-4C56-8FE1-DB6E6D57667E}" type="presParOf" srcId="{461C12E1-BFBC-4264-BF3C-D16F2093CDCA}" destId="{F1F022DA-E303-498D-BD6B-657CB7DFD703}" srcOrd="1" destOrd="0" presId="urn:microsoft.com/office/officeart/2005/8/layout/orgChart1"/>
    <dgm:cxn modelId="{D56278BD-AE4A-4D79-A929-C9F81CC58825}" type="presParOf" srcId="{92C00296-779B-4F79-ABE7-EA888E8F9520}" destId="{3FCE3DA8-FE07-4406-98A1-6A669DA6356E}" srcOrd="1" destOrd="0" presId="urn:microsoft.com/office/officeart/2005/8/layout/orgChart1"/>
    <dgm:cxn modelId="{0EB5CF74-937B-4929-B18D-61C427D07094}" type="presParOf" srcId="{92C00296-779B-4F79-ABE7-EA888E8F9520}" destId="{1E4B9B2D-9C82-49B3-B115-C8A712EAAC11}" srcOrd="2" destOrd="0" presId="urn:microsoft.com/office/officeart/2005/8/layout/orgChart1"/>
    <dgm:cxn modelId="{CA0F88FA-D348-44EC-B818-2DA7967A8BCD}" type="presParOf" srcId="{4EB67754-555F-4A2A-9D60-2E6D6B7D16C4}" destId="{221FBCE9-9EBF-4B7F-9CAE-5300DBC1D8A3}" srcOrd="1" destOrd="0" presId="urn:microsoft.com/office/officeart/2005/8/layout/orgChart1"/>
    <dgm:cxn modelId="{463CF80D-374B-4B9F-8B8C-87B609974725}" type="presParOf" srcId="{221FBCE9-9EBF-4B7F-9CAE-5300DBC1D8A3}" destId="{1E060252-1FAB-483F-AAF5-02DA0D99F6CE}" srcOrd="0" destOrd="0" presId="urn:microsoft.com/office/officeart/2005/8/layout/orgChart1"/>
    <dgm:cxn modelId="{4AFAB8E4-42C3-43B6-A0C0-9815FC7FF566}" type="presParOf" srcId="{1E060252-1FAB-483F-AAF5-02DA0D99F6CE}" destId="{539FDD80-51E8-453B-9F77-2324A23A1C23}" srcOrd="0" destOrd="0" presId="urn:microsoft.com/office/officeart/2005/8/layout/orgChart1"/>
    <dgm:cxn modelId="{A45985C4-74DC-4D78-AA3E-964F32A4D58A}" type="presParOf" srcId="{1E060252-1FAB-483F-AAF5-02DA0D99F6CE}" destId="{2E553A75-9BE8-468A-9D04-02FB09241A04}" srcOrd="1" destOrd="0" presId="urn:microsoft.com/office/officeart/2005/8/layout/orgChart1"/>
    <dgm:cxn modelId="{723CA355-C7D2-4A14-9774-08A9868C3709}" type="presParOf" srcId="{221FBCE9-9EBF-4B7F-9CAE-5300DBC1D8A3}" destId="{402C806E-128E-4EBF-8344-A3B2D593BBBC}" srcOrd="1" destOrd="0" presId="urn:microsoft.com/office/officeart/2005/8/layout/orgChart1"/>
    <dgm:cxn modelId="{69CC41F0-101E-441F-8EF4-B4BC4259CAAD}" type="presParOf" srcId="{221FBCE9-9EBF-4B7F-9CAE-5300DBC1D8A3}" destId="{1DC3EA5C-7BEC-4339-8AB1-8CB803A5EB5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0831047D-1A5C-4EA2-9FFD-CD917361BA88}" type="presOf" srcId="{DFB7C4F7-9D1E-4B7B-BD4E-03DDC1EF3356}" destId="{9F14F018-0B31-40F2-AB10-C1C8A52920D4}" srcOrd="1" destOrd="0" presId="urn:microsoft.com/office/officeart/2005/8/layout/orgChart1"/>
    <dgm:cxn modelId="{33678FA0-7597-43C5-93F9-F105CBCAF2BB}" type="presOf" srcId="{90DEE5C4-8985-4F8C-A769-E0E0C3E19E69}" destId="{E2A3C38D-6E04-4933-A349-9623F818FF2A}" srcOrd="0" destOrd="0" presId="urn:microsoft.com/office/officeart/2005/8/layout/orgChart1"/>
    <dgm:cxn modelId="{0CC05C87-37D3-4CFC-95F8-753C82304119}" type="presOf" srcId="{D30CC2E2-111B-4E7A-8669-55E68EA7D1F9}" destId="{22B0EAB9-2153-4F6B-AB9C-5EE2253754EA}" srcOrd="1" destOrd="0" presId="urn:microsoft.com/office/officeart/2005/8/layout/orgChart1"/>
    <dgm:cxn modelId="{48E90AD6-1169-4FE0-8C7A-FE83A4789661}" type="presOf" srcId="{5C91FE83-E91F-4C3B-A53E-AEC1D443B64D}" destId="{8BACECD8-4EC5-48B1-AB62-A8C4627939AE}" srcOrd="1" destOrd="0" presId="urn:microsoft.com/office/officeart/2005/8/layout/orgChart1"/>
    <dgm:cxn modelId="{918206B5-4A36-4502-B1FA-33579A64DCE2}" type="presOf" srcId="{BA51EF4B-0ECD-446F-80ED-56E18964FE12}" destId="{672C63B7-7697-4AA9-B5DF-AC5ADC5036EC}" srcOrd="0" destOrd="0" presId="urn:microsoft.com/office/officeart/2005/8/layout/orgChart1"/>
    <dgm:cxn modelId="{FC5D5D75-14F3-4AB4-8CED-8FA28C045A81}" type="presOf" srcId="{4B7C7A81-9268-4CA8-92E4-5B9ADE4A14E2}" destId="{7AC0F3E6-E9A4-4C9C-8DEE-042CFA19DD9A}" srcOrd="1" destOrd="0" presId="urn:microsoft.com/office/officeart/2005/8/layout/orgChart1"/>
    <dgm:cxn modelId="{04E6539A-8557-4626-A101-E337C02A20C2}" type="presOf" srcId="{C3BC28B8-F38E-45DC-8282-76C85C9E8C52}" destId="{FBCE55C9-0817-4470-95D1-C7A767CF8157}" srcOrd="0" destOrd="0" presId="urn:microsoft.com/office/officeart/2005/8/layout/orgChart1"/>
    <dgm:cxn modelId="{3FDD4BC4-3B71-4CA3-86EA-292B4D66B082}" type="presOf" srcId="{C2D89B4E-BB2C-483A-BE9D-C384A4E61140}" destId="{BB91DE85-A7A0-4F7D-95FB-5C445AFA72A6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91314DCF-E8A1-48B2-AE96-A8B7F50F599F}" type="presOf" srcId="{DFB7C4F7-9D1E-4B7B-BD4E-03DDC1EF3356}" destId="{C3D2D1BE-8815-4217-B492-C776B2E59D3D}" srcOrd="0" destOrd="0" presId="urn:microsoft.com/office/officeart/2005/8/layout/orgChart1"/>
    <dgm:cxn modelId="{AE1D5917-DC96-4782-B263-3BA91B58C2F0}" type="presOf" srcId="{4B383FBC-A164-4CD8-B859-B08510560060}" destId="{D25194D9-B0D7-4292-AD74-9E4B4804B817}" srcOrd="0" destOrd="0" presId="urn:microsoft.com/office/officeart/2005/8/layout/orgChart1"/>
    <dgm:cxn modelId="{8EB184F1-E737-4BBF-8899-FA44C59AB35C}" type="presOf" srcId="{7082DBD1-F7CB-48F2-8A18-5C866BF65632}" destId="{9DE6281D-A07B-4476-9320-37FC26CAC50E}" srcOrd="0" destOrd="0" presId="urn:microsoft.com/office/officeart/2005/8/layout/orgChart1"/>
    <dgm:cxn modelId="{872D0EBD-DF7E-4233-B201-27E3116EEB0F}" type="presOf" srcId="{2459B897-7535-4281-97C1-EC0049C98E08}" destId="{62415599-03C7-4012-9BC2-E1215D60F3E7}" srcOrd="1" destOrd="0" presId="urn:microsoft.com/office/officeart/2005/8/layout/orgChart1"/>
    <dgm:cxn modelId="{AE060538-F026-40EF-8D6A-235C39B37837}" type="presOf" srcId="{F9030AD6-1791-451D-B079-D64D83B141C4}" destId="{2AE88028-4A08-47A0-92B3-5AF4D2840503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AA014757-66BA-4846-A954-F5F521B7920F}" type="presOf" srcId="{D30CC2E2-111B-4E7A-8669-55E68EA7D1F9}" destId="{AF5B0922-BE65-40DB-8348-F0D8F5496F36}" srcOrd="0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6E7EF8D7-00A6-4C17-A197-6C50BA98BFF9}" type="presOf" srcId="{4B383FBC-A164-4CD8-B859-B08510560060}" destId="{D221093D-8C4C-41BB-9405-201CF3BC089C}" srcOrd="1" destOrd="0" presId="urn:microsoft.com/office/officeart/2005/8/layout/orgChart1"/>
    <dgm:cxn modelId="{0ECD7CCB-0128-44A2-8971-A6DC59F2FA50}" type="presOf" srcId="{2459B897-7535-4281-97C1-EC0049C98E08}" destId="{2E49080A-1807-4BC9-8772-AC7E426D76E0}" srcOrd="0" destOrd="0" presId="urn:microsoft.com/office/officeart/2005/8/layout/orgChart1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944F6095-F852-4681-AE0F-36D160A1B582}" type="presOf" srcId="{5C91FE83-E91F-4C3B-A53E-AEC1D443B64D}" destId="{E5FAF8D1-8FB8-4077-8107-2044FF6C6BA9}" srcOrd="0" destOrd="0" presId="urn:microsoft.com/office/officeart/2005/8/layout/orgChart1"/>
    <dgm:cxn modelId="{E8483019-034F-483B-9C6B-1BB6DC48C3B7}" type="presOf" srcId="{5D12E55B-A886-4C5B-B11A-E603FE334198}" destId="{4EB67754-555F-4A2A-9D60-2E6D6B7D16C4}" srcOrd="0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AF96E56E-7C99-4DCB-A2BA-5ED1A2E05484}" type="presOf" srcId="{CFC9C433-D1F1-4AF3-91A0-5524D5F50109}" destId="{5FB0BEE7-F58F-4BBA-942E-516B47AEF355}" srcOrd="0" destOrd="0" presId="urn:microsoft.com/office/officeart/2005/8/layout/orgChart1"/>
    <dgm:cxn modelId="{1DB025EA-81F3-4E56-96E0-69254704B89C}" type="presOf" srcId="{4B7C7A81-9268-4CA8-92E4-5B9ADE4A14E2}" destId="{ACF8B433-A712-495D-80CF-19E81999DBB6}" srcOrd="0" destOrd="0" presId="urn:microsoft.com/office/officeart/2005/8/layout/orgChart1"/>
    <dgm:cxn modelId="{1E545D06-B503-4BC7-95CF-C09B2FF73174}" type="presOf" srcId="{C3BC28B8-F38E-45DC-8282-76C85C9E8C52}" destId="{A6F67182-1A36-4D2B-9C56-BB0D884809CA}" srcOrd="1" destOrd="0" presId="urn:microsoft.com/office/officeart/2005/8/layout/orgChart1"/>
    <dgm:cxn modelId="{F01BD3FB-9017-4DB3-8C79-58DB4867C7D8}" type="presParOf" srcId="{4EB67754-555F-4A2A-9D60-2E6D6B7D16C4}" destId="{43219BFF-1A17-47C1-BBEE-6F9185A063EA}" srcOrd="0" destOrd="0" presId="urn:microsoft.com/office/officeart/2005/8/layout/orgChart1"/>
    <dgm:cxn modelId="{2F62E839-54FC-401E-B438-0821ACC60FFF}" type="presParOf" srcId="{43219BFF-1A17-47C1-BBEE-6F9185A063EA}" destId="{D4F79477-AF4F-4CCC-80E1-A2C4B3A3D74E}" srcOrd="0" destOrd="0" presId="urn:microsoft.com/office/officeart/2005/8/layout/orgChart1"/>
    <dgm:cxn modelId="{809386D1-30C4-41B4-B7CE-A55972629526}" type="presParOf" srcId="{D4F79477-AF4F-4CCC-80E1-A2C4B3A3D74E}" destId="{2E49080A-1807-4BC9-8772-AC7E426D76E0}" srcOrd="0" destOrd="0" presId="urn:microsoft.com/office/officeart/2005/8/layout/orgChart1"/>
    <dgm:cxn modelId="{16FB1918-4F83-4396-90C6-3EC2DE640B8C}" type="presParOf" srcId="{D4F79477-AF4F-4CCC-80E1-A2C4B3A3D74E}" destId="{62415599-03C7-4012-9BC2-E1215D60F3E7}" srcOrd="1" destOrd="0" presId="urn:microsoft.com/office/officeart/2005/8/layout/orgChart1"/>
    <dgm:cxn modelId="{B54AB421-6A88-4FD1-B95B-713350D7C10A}" type="presParOf" srcId="{43219BFF-1A17-47C1-BBEE-6F9185A063EA}" destId="{82E6CCA2-10A0-4472-9361-1D54A6A5516B}" srcOrd="1" destOrd="0" presId="urn:microsoft.com/office/officeart/2005/8/layout/orgChart1"/>
    <dgm:cxn modelId="{8D308011-C48A-47AC-A95E-59F0ED2A3942}" type="presParOf" srcId="{82E6CCA2-10A0-4472-9361-1D54A6A5516B}" destId="{5FB0BEE7-F58F-4BBA-942E-516B47AEF355}" srcOrd="0" destOrd="0" presId="urn:microsoft.com/office/officeart/2005/8/layout/orgChart1"/>
    <dgm:cxn modelId="{ECB78D14-48DD-4CD3-9E96-C73927580B2D}" type="presParOf" srcId="{82E6CCA2-10A0-4472-9361-1D54A6A5516B}" destId="{6A60EBB6-8C9B-4419-BE2A-F25858018345}" srcOrd="1" destOrd="0" presId="urn:microsoft.com/office/officeart/2005/8/layout/orgChart1"/>
    <dgm:cxn modelId="{9EAC4018-609E-48FF-BD2E-3A0B81F8DEE0}" type="presParOf" srcId="{6A60EBB6-8C9B-4419-BE2A-F25858018345}" destId="{CA506AB6-B6C2-4AFF-B420-80365B2222E4}" srcOrd="0" destOrd="0" presId="urn:microsoft.com/office/officeart/2005/8/layout/orgChart1"/>
    <dgm:cxn modelId="{084861AD-DEFF-4B10-A25A-31E60BC0C25C}" type="presParOf" srcId="{CA506AB6-B6C2-4AFF-B420-80365B2222E4}" destId="{C3D2D1BE-8815-4217-B492-C776B2E59D3D}" srcOrd="0" destOrd="0" presId="urn:microsoft.com/office/officeart/2005/8/layout/orgChart1"/>
    <dgm:cxn modelId="{690D9021-327F-4474-9DF7-AB05EFD21BA8}" type="presParOf" srcId="{CA506AB6-B6C2-4AFF-B420-80365B2222E4}" destId="{9F14F018-0B31-40F2-AB10-C1C8A52920D4}" srcOrd="1" destOrd="0" presId="urn:microsoft.com/office/officeart/2005/8/layout/orgChart1"/>
    <dgm:cxn modelId="{19E99F71-0810-449B-A808-A2E0D06A7BAB}" type="presParOf" srcId="{6A60EBB6-8C9B-4419-BE2A-F25858018345}" destId="{8C568DF9-06A2-40BC-8697-B5723713FB80}" srcOrd="1" destOrd="0" presId="urn:microsoft.com/office/officeart/2005/8/layout/orgChart1"/>
    <dgm:cxn modelId="{D6A7AE05-814E-4BA8-B23F-143A8696122D}" type="presParOf" srcId="{6A60EBB6-8C9B-4419-BE2A-F25858018345}" destId="{0534CF4A-31B2-4FED-8EA9-AF2B2E0C0667}" srcOrd="2" destOrd="0" presId="urn:microsoft.com/office/officeart/2005/8/layout/orgChart1"/>
    <dgm:cxn modelId="{552429BE-7146-438D-AC5F-8F8F72E798E4}" type="presParOf" srcId="{0534CF4A-31B2-4FED-8EA9-AF2B2E0C0667}" destId="{2AE88028-4A08-47A0-92B3-5AF4D2840503}" srcOrd="0" destOrd="0" presId="urn:microsoft.com/office/officeart/2005/8/layout/orgChart1"/>
    <dgm:cxn modelId="{F7C05637-262F-4BC0-8290-FB2A31EC30A7}" type="presParOf" srcId="{0534CF4A-31B2-4FED-8EA9-AF2B2E0C0667}" destId="{39EB5A77-D8D4-4548-A768-A6D052E3A5E7}" srcOrd="1" destOrd="0" presId="urn:microsoft.com/office/officeart/2005/8/layout/orgChart1"/>
    <dgm:cxn modelId="{73D1A5F0-6B8D-451F-9B8B-99DA68AE4F46}" type="presParOf" srcId="{39EB5A77-D8D4-4548-A768-A6D052E3A5E7}" destId="{4AEC9D3C-A155-43FA-BF06-99A93E988328}" srcOrd="0" destOrd="0" presId="urn:microsoft.com/office/officeart/2005/8/layout/orgChart1"/>
    <dgm:cxn modelId="{3AD0ED8B-AB7F-4EA3-AB5B-F6FFC482EBC1}" type="presParOf" srcId="{4AEC9D3C-A155-43FA-BF06-99A93E988328}" destId="{E5FAF8D1-8FB8-4077-8107-2044FF6C6BA9}" srcOrd="0" destOrd="0" presId="urn:microsoft.com/office/officeart/2005/8/layout/orgChart1"/>
    <dgm:cxn modelId="{C0E326E4-00F2-46E7-9754-6D40C8D955AE}" type="presParOf" srcId="{4AEC9D3C-A155-43FA-BF06-99A93E988328}" destId="{8BACECD8-4EC5-48B1-AB62-A8C4627939AE}" srcOrd="1" destOrd="0" presId="urn:microsoft.com/office/officeart/2005/8/layout/orgChart1"/>
    <dgm:cxn modelId="{EF6C45E4-0DAA-4B2F-B20D-80854CA51364}" type="presParOf" srcId="{39EB5A77-D8D4-4548-A768-A6D052E3A5E7}" destId="{08170931-92D7-42D4-8972-77AE2C004FE9}" srcOrd="1" destOrd="0" presId="urn:microsoft.com/office/officeart/2005/8/layout/orgChart1"/>
    <dgm:cxn modelId="{98398FBE-D6CE-4B60-AF82-ECD4C2A1F68C}" type="presParOf" srcId="{08170931-92D7-42D4-8972-77AE2C004FE9}" destId="{9DE6281D-A07B-4476-9320-37FC26CAC50E}" srcOrd="0" destOrd="0" presId="urn:microsoft.com/office/officeart/2005/8/layout/orgChart1"/>
    <dgm:cxn modelId="{099B010F-7A8A-478D-AC14-C81D51A13892}" type="presParOf" srcId="{08170931-92D7-42D4-8972-77AE2C004FE9}" destId="{C7FD93AE-6911-431C-B906-F14B03C762F7}" srcOrd="1" destOrd="0" presId="urn:microsoft.com/office/officeart/2005/8/layout/orgChart1"/>
    <dgm:cxn modelId="{9BB48A65-68C1-47CE-A412-E740610AF4D2}" type="presParOf" srcId="{C7FD93AE-6911-431C-B906-F14B03C762F7}" destId="{9AA496EE-4CE1-4370-97F3-46CA20BE5AA5}" srcOrd="0" destOrd="0" presId="urn:microsoft.com/office/officeart/2005/8/layout/orgChart1"/>
    <dgm:cxn modelId="{D409F406-8238-4DE5-A913-D3BCAEF270B2}" type="presParOf" srcId="{9AA496EE-4CE1-4370-97F3-46CA20BE5AA5}" destId="{FBCE55C9-0817-4470-95D1-C7A767CF8157}" srcOrd="0" destOrd="0" presId="urn:microsoft.com/office/officeart/2005/8/layout/orgChart1"/>
    <dgm:cxn modelId="{8F514F21-291E-46F6-A63E-E18FF2D2B32C}" type="presParOf" srcId="{9AA496EE-4CE1-4370-97F3-46CA20BE5AA5}" destId="{A6F67182-1A36-4D2B-9C56-BB0D884809CA}" srcOrd="1" destOrd="0" presId="urn:microsoft.com/office/officeart/2005/8/layout/orgChart1"/>
    <dgm:cxn modelId="{8C6F9F8E-832F-450D-BAB9-A2DCAB1004D1}" type="presParOf" srcId="{C7FD93AE-6911-431C-B906-F14B03C762F7}" destId="{BC041B7B-C0A3-4F62-9643-E4C85E3F95A3}" srcOrd="1" destOrd="0" presId="urn:microsoft.com/office/officeart/2005/8/layout/orgChart1"/>
    <dgm:cxn modelId="{2830827A-BDAD-4844-ADC5-F99F571EB2E2}" type="presParOf" srcId="{C7FD93AE-6911-431C-B906-F14B03C762F7}" destId="{B41DC157-CB9D-40E4-AD6A-56681195A5B9}" srcOrd="2" destOrd="0" presId="urn:microsoft.com/office/officeart/2005/8/layout/orgChart1"/>
    <dgm:cxn modelId="{4A6AF24D-88DD-4E76-A89D-AB4754087A50}" type="presParOf" srcId="{39EB5A77-D8D4-4548-A768-A6D052E3A5E7}" destId="{87D0D026-EA8F-45F8-AE3C-01071ECAF2A7}" srcOrd="2" destOrd="0" presId="urn:microsoft.com/office/officeart/2005/8/layout/orgChart1"/>
    <dgm:cxn modelId="{A5E8D33F-F178-4502-A03C-38CAC95FACE5}" type="presParOf" srcId="{82E6CCA2-10A0-4472-9361-1D54A6A5516B}" destId="{E2A3C38D-6E04-4933-A349-9623F818FF2A}" srcOrd="2" destOrd="0" presId="urn:microsoft.com/office/officeart/2005/8/layout/orgChart1"/>
    <dgm:cxn modelId="{F3AD5655-BC60-47C9-95AF-8F3005761BA3}" type="presParOf" srcId="{82E6CCA2-10A0-4472-9361-1D54A6A5516B}" destId="{B1D9D73D-9791-42D8-83F3-85824D52862B}" srcOrd="3" destOrd="0" presId="urn:microsoft.com/office/officeart/2005/8/layout/orgChart1"/>
    <dgm:cxn modelId="{BD4475A3-534F-4EC9-999C-F8E66068CFB7}" type="presParOf" srcId="{B1D9D73D-9791-42D8-83F3-85824D52862B}" destId="{5F84FF5B-FD2E-4073-8A47-0307FC8FA5A9}" srcOrd="0" destOrd="0" presId="urn:microsoft.com/office/officeart/2005/8/layout/orgChart1"/>
    <dgm:cxn modelId="{254AA286-E858-4389-AFCC-CCC6B4DEB4AE}" type="presParOf" srcId="{5F84FF5B-FD2E-4073-8A47-0307FC8FA5A9}" destId="{D25194D9-B0D7-4292-AD74-9E4B4804B817}" srcOrd="0" destOrd="0" presId="urn:microsoft.com/office/officeart/2005/8/layout/orgChart1"/>
    <dgm:cxn modelId="{24DBC696-9AC6-4448-8974-9771D8604060}" type="presParOf" srcId="{5F84FF5B-FD2E-4073-8A47-0307FC8FA5A9}" destId="{D221093D-8C4C-41BB-9405-201CF3BC089C}" srcOrd="1" destOrd="0" presId="urn:microsoft.com/office/officeart/2005/8/layout/orgChart1"/>
    <dgm:cxn modelId="{915B8D55-2C1A-4DB1-B11C-514F7BDF0D60}" type="presParOf" srcId="{B1D9D73D-9791-42D8-83F3-85824D52862B}" destId="{09ACDA1D-5440-4696-9406-4E51744C77FA}" srcOrd="1" destOrd="0" presId="urn:microsoft.com/office/officeart/2005/8/layout/orgChart1"/>
    <dgm:cxn modelId="{152D2324-8753-42E6-8208-84B4F1D85B3A}" type="presParOf" srcId="{09ACDA1D-5440-4696-9406-4E51744C77FA}" destId="{BB91DE85-A7A0-4F7D-95FB-5C445AFA72A6}" srcOrd="0" destOrd="0" presId="urn:microsoft.com/office/officeart/2005/8/layout/orgChart1"/>
    <dgm:cxn modelId="{DE618EB7-1905-4D56-B59A-7BEB7BA9C6DC}" type="presParOf" srcId="{09ACDA1D-5440-4696-9406-4E51744C77FA}" destId="{16C1FA74-0977-4EF4-9138-4F1B238392E6}" srcOrd="1" destOrd="0" presId="urn:microsoft.com/office/officeart/2005/8/layout/orgChart1"/>
    <dgm:cxn modelId="{28C09E59-2D69-4069-950C-6D4F946B89F4}" type="presParOf" srcId="{16C1FA74-0977-4EF4-9138-4F1B238392E6}" destId="{76E8726F-434E-47B1-BCBE-8FD8188D4905}" srcOrd="0" destOrd="0" presId="urn:microsoft.com/office/officeart/2005/8/layout/orgChart1"/>
    <dgm:cxn modelId="{D23E7054-C99A-4C81-BB6C-CA6D452DFF4E}" type="presParOf" srcId="{76E8726F-434E-47B1-BCBE-8FD8188D4905}" destId="{ACF8B433-A712-495D-80CF-19E81999DBB6}" srcOrd="0" destOrd="0" presId="urn:microsoft.com/office/officeart/2005/8/layout/orgChart1"/>
    <dgm:cxn modelId="{D8937710-E924-4D71-B4A8-1A9192394CC5}" type="presParOf" srcId="{76E8726F-434E-47B1-BCBE-8FD8188D4905}" destId="{7AC0F3E6-E9A4-4C9C-8DEE-042CFA19DD9A}" srcOrd="1" destOrd="0" presId="urn:microsoft.com/office/officeart/2005/8/layout/orgChart1"/>
    <dgm:cxn modelId="{53E39FA6-1F89-4F57-B1C5-22B93CF81A30}" type="presParOf" srcId="{16C1FA74-0977-4EF4-9138-4F1B238392E6}" destId="{94FC8E00-1C2F-4840-9F67-A1618424815C}" srcOrd="1" destOrd="0" presId="urn:microsoft.com/office/officeart/2005/8/layout/orgChart1"/>
    <dgm:cxn modelId="{54D2D5A8-96A3-4E68-BB01-4EF33CDCE926}" type="presParOf" srcId="{16C1FA74-0977-4EF4-9138-4F1B238392E6}" destId="{B8B51EF6-4B31-4EA9-BE1C-ACA978A5E8F3}" srcOrd="2" destOrd="0" presId="urn:microsoft.com/office/officeart/2005/8/layout/orgChart1"/>
    <dgm:cxn modelId="{FC5E0A32-EAF3-4553-9308-245FB62CAB95}" type="presParOf" srcId="{B1D9D73D-9791-42D8-83F3-85824D52862B}" destId="{31B5EF7B-ABC3-4A3A-9251-E75894760BFE}" srcOrd="2" destOrd="0" presId="urn:microsoft.com/office/officeart/2005/8/layout/orgChart1"/>
    <dgm:cxn modelId="{9D711F2D-CD53-467B-8822-11034F07B379}" type="presParOf" srcId="{82E6CCA2-10A0-4472-9361-1D54A6A5516B}" destId="{672C63B7-7697-4AA9-B5DF-AC5ADC5036EC}" srcOrd="4" destOrd="0" presId="urn:microsoft.com/office/officeart/2005/8/layout/orgChart1"/>
    <dgm:cxn modelId="{5E9AD237-8C43-4534-9768-A52E750A81E0}" type="presParOf" srcId="{82E6CCA2-10A0-4472-9361-1D54A6A5516B}" destId="{59F1963D-1F0D-478A-9ABF-B10B543A0D6B}" srcOrd="5" destOrd="0" presId="urn:microsoft.com/office/officeart/2005/8/layout/orgChart1"/>
    <dgm:cxn modelId="{75A21922-C4AE-49D7-804E-35F3C439A03F}" type="presParOf" srcId="{59F1963D-1F0D-478A-9ABF-B10B543A0D6B}" destId="{B7B520F9-58AE-4E6E-BF47-A2E8AF4FBB2E}" srcOrd="0" destOrd="0" presId="urn:microsoft.com/office/officeart/2005/8/layout/orgChart1"/>
    <dgm:cxn modelId="{C69EEF7F-F26B-4146-8ED0-505C297DF105}" type="presParOf" srcId="{B7B520F9-58AE-4E6E-BF47-A2E8AF4FBB2E}" destId="{AF5B0922-BE65-40DB-8348-F0D8F5496F36}" srcOrd="0" destOrd="0" presId="urn:microsoft.com/office/officeart/2005/8/layout/orgChart1"/>
    <dgm:cxn modelId="{C6E20057-E3AB-4282-B1E4-FA380FFB1896}" type="presParOf" srcId="{B7B520F9-58AE-4E6E-BF47-A2E8AF4FBB2E}" destId="{22B0EAB9-2153-4F6B-AB9C-5EE2253754EA}" srcOrd="1" destOrd="0" presId="urn:microsoft.com/office/officeart/2005/8/layout/orgChart1"/>
    <dgm:cxn modelId="{7A7FB4CE-6416-4821-9FC3-7F0186D4D755}" type="presParOf" srcId="{59F1963D-1F0D-478A-9ABF-B10B543A0D6B}" destId="{81E9503D-BA13-4B21-B568-A30BEF862A0F}" srcOrd="1" destOrd="0" presId="urn:microsoft.com/office/officeart/2005/8/layout/orgChart1"/>
    <dgm:cxn modelId="{3738D4C0-0E69-4E68-A517-6B7A0C0FBAEE}" type="presParOf" srcId="{59F1963D-1F0D-478A-9ABF-B10B543A0D6B}" destId="{65751505-EAC0-49D0-A52F-75E354BDDB56}" srcOrd="2" destOrd="0" presId="urn:microsoft.com/office/officeart/2005/8/layout/orgChart1"/>
    <dgm:cxn modelId="{E31E3F38-6875-4952-BA8F-C933D40637D6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12E55B-A886-4C5B-B11A-E603FE334198}" type="doc">
      <dgm:prSet loTypeId="urn:microsoft.com/office/officeart/2005/8/layout/orgChart1" loCatId="hierarchy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s-MX"/>
        </a:p>
      </dgm:t>
    </dgm:pt>
    <dgm:pt modelId="{2459B897-7535-4281-97C1-EC0049C98E08}">
      <dgm:prSet/>
      <dgm:spPr/>
      <dgm:t>
        <a:bodyPr/>
        <a:lstStyle/>
        <a:p>
          <a:endParaRPr lang="es-MX" dirty="0"/>
        </a:p>
      </dgm:t>
    </dgm:pt>
    <dgm:pt modelId="{DFF5A138-F5B0-41A2-8C31-E53F9D579767}" type="parTrans" cxnId="{CBBC4DFF-3912-4DA2-B9D3-7F957BB4048B}">
      <dgm:prSet/>
      <dgm:spPr/>
      <dgm:t>
        <a:bodyPr/>
        <a:lstStyle/>
        <a:p>
          <a:endParaRPr lang="es-MX"/>
        </a:p>
      </dgm:t>
    </dgm:pt>
    <dgm:pt modelId="{AAFE8BBB-9A0A-423A-A495-989F58D558C3}" type="sibTrans" cxnId="{CBBC4DFF-3912-4DA2-B9D3-7F957BB4048B}">
      <dgm:prSet/>
      <dgm:spPr/>
      <dgm:t>
        <a:bodyPr/>
        <a:lstStyle/>
        <a:p>
          <a:endParaRPr lang="es-MX"/>
        </a:p>
      </dgm:t>
    </dgm:pt>
    <dgm:pt modelId="{DFB7C4F7-9D1E-4B7B-BD4E-03DDC1EF3356}">
      <dgm:prSet/>
      <dgm:spPr/>
      <dgm:t>
        <a:bodyPr/>
        <a:lstStyle/>
        <a:p>
          <a:endParaRPr lang="es-MX" dirty="0"/>
        </a:p>
      </dgm:t>
    </dgm:pt>
    <dgm:pt modelId="{CFC9C433-D1F1-4AF3-91A0-5524D5F50109}" type="parTrans" cxnId="{24AEA233-7089-4041-9E89-DF7B06B134EB}">
      <dgm:prSet/>
      <dgm:spPr/>
      <dgm:t>
        <a:bodyPr/>
        <a:lstStyle/>
        <a:p>
          <a:endParaRPr lang="es-MX"/>
        </a:p>
      </dgm:t>
    </dgm:pt>
    <dgm:pt modelId="{9463A23F-2920-462E-96E4-113D68116B4C}" type="sibTrans" cxnId="{24AEA233-7089-4041-9E89-DF7B06B134EB}">
      <dgm:prSet/>
      <dgm:spPr/>
      <dgm:t>
        <a:bodyPr/>
        <a:lstStyle/>
        <a:p>
          <a:endParaRPr lang="es-MX"/>
        </a:p>
      </dgm:t>
    </dgm:pt>
    <dgm:pt modelId="{5C91FE83-E91F-4C3B-A53E-AEC1D443B64D}" type="asst">
      <dgm:prSet/>
      <dgm:spPr/>
      <dgm:t>
        <a:bodyPr/>
        <a:lstStyle/>
        <a:p>
          <a:endParaRPr lang="es-MX" dirty="0"/>
        </a:p>
      </dgm:t>
    </dgm:pt>
    <dgm:pt modelId="{F9030AD6-1791-451D-B079-D64D83B141C4}" type="parTrans" cxnId="{00D6E0F6-8C5F-4AB3-91DE-44B1EA9F910D}">
      <dgm:prSet/>
      <dgm:spPr/>
      <dgm:t>
        <a:bodyPr/>
        <a:lstStyle/>
        <a:p>
          <a:endParaRPr lang="es-MX"/>
        </a:p>
      </dgm:t>
    </dgm:pt>
    <dgm:pt modelId="{18C79B33-C845-4097-A3FC-CA76ED3109EC}" type="sibTrans" cxnId="{00D6E0F6-8C5F-4AB3-91DE-44B1EA9F910D}">
      <dgm:prSet/>
      <dgm:spPr/>
      <dgm:t>
        <a:bodyPr/>
        <a:lstStyle/>
        <a:p>
          <a:endParaRPr lang="es-MX"/>
        </a:p>
      </dgm:t>
    </dgm:pt>
    <dgm:pt modelId="{C3BC28B8-F38E-45DC-8282-76C85C9E8C52}">
      <dgm:prSet/>
      <dgm:spPr/>
      <dgm:t>
        <a:bodyPr/>
        <a:lstStyle/>
        <a:p>
          <a:endParaRPr lang="es-MX" dirty="0"/>
        </a:p>
      </dgm:t>
    </dgm:pt>
    <dgm:pt modelId="{7082DBD1-F7CB-48F2-8A18-5C866BF65632}" type="parTrans" cxnId="{CA7BA192-3E29-4C1A-A7A6-C63FE80EE460}">
      <dgm:prSet/>
      <dgm:spPr/>
      <dgm:t>
        <a:bodyPr/>
        <a:lstStyle/>
        <a:p>
          <a:endParaRPr lang="es-MX"/>
        </a:p>
      </dgm:t>
    </dgm:pt>
    <dgm:pt modelId="{4F253F44-374A-4373-9D3E-D2CB7C5166A9}" type="sibTrans" cxnId="{CA7BA192-3E29-4C1A-A7A6-C63FE80EE460}">
      <dgm:prSet/>
      <dgm:spPr/>
      <dgm:t>
        <a:bodyPr/>
        <a:lstStyle/>
        <a:p>
          <a:endParaRPr lang="es-MX"/>
        </a:p>
      </dgm:t>
    </dgm:pt>
    <dgm:pt modelId="{4B383FBC-A164-4CD8-B859-B08510560060}">
      <dgm:prSet/>
      <dgm:spPr/>
      <dgm:t>
        <a:bodyPr/>
        <a:lstStyle/>
        <a:p>
          <a:endParaRPr lang="es-MX" dirty="0"/>
        </a:p>
      </dgm:t>
    </dgm:pt>
    <dgm:pt modelId="{90DEE5C4-8985-4F8C-A769-E0E0C3E19E69}" type="parTrans" cxnId="{0BE66659-46DC-4C0A-8C87-5D07897BA248}">
      <dgm:prSet/>
      <dgm:spPr/>
      <dgm:t>
        <a:bodyPr/>
        <a:lstStyle/>
        <a:p>
          <a:endParaRPr lang="es-MX"/>
        </a:p>
      </dgm:t>
    </dgm:pt>
    <dgm:pt modelId="{D83D131F-DC72-4D77-8F0A-EF213684F213}" type="sibTrans" cxnId="{0BE66659-46DC-4C0A-8C87-5D07897BA248}">
      <dgm:prSet/>
      <dgm:spPr/>
      <dgm:t>
        <a:bodyPr/>
        <a:lstStyle/>
        <a:p>
          <a:endParaRPr lang="es-MX"/>
        </a:p>
      </dgm:t>
    </dgm:pt>
    <dgm:pt modelId="{4B7C7A81-9268-4CA8-92E4-5B9ADE4A14E2}">
      <dgm:prSet/>
      <dgm:spPr/>
      <dgm:t>
        <a:bodyPr/>
        <a:lstStyle/>
        <a:p>
          <a:endParaRPr lang="es-MX" dirty="0"/>
        </a:p>
      </dgm:t>
    </dgm:pt>
    <dgm:pt modelId="{C2D89B4E-BB2C-483A-BE9D-C384A4E61140}" type="parTrans" cxnId="{E80380AB-088F-4440-BE62-891496C66928}">
      <dgm:prSet/>
      <dgm:spPr/>
      <dgm:t>
        <a:bodyPr/>
        <a:lstStyle/>
        <a:p>
          <a:endParaRPr lang="es-MX"/>
        </a:p>
      </dgm:t>
    </dgm:pt>
    <dgm:pt modelId="{170EC31D-10EC-4EF9-B4C2-FFA0FC7D6C18}" type="sibTrans" cxnId="{E80380AB-088F-4440-BE62-891496C66928}">
      <dgm:prSet/>
      <dgm:spPr/>
      <dgm:t>
        <a:bodyPr/>
        <a:lstStyle/>
        <a:p>
          <a:endParaRPr lang="es-MX"/>
        </a:p>
      </dgm:t>
    </dgm:pt>
    <dgm:pt modelId="{D30CC2E2-111B-4E7A-8669-55E68EA7D1F9}">
      <dgm:prSet/>
      <dgm:spPr/>
      <dgm:t>
        <a:bodyPr/>
        <a:lstStyle/>
        <a:p>
          <a:endParaRPr lang="es-MX" dirty="0"/>
        </a:p>
      </dgm:t>
    </dgm:pt>
    <dgm:pt modelId="{BA51EF4B-0ECD-446F-80ED-56E18964FE12}" type="parTrans" cxnId="{332AF6CB-0B0C-46E1-BEF6-94730594DE96}">
      <dgm:prSet/>
      <dgm:spPr/>
      <dgm:t>
        <a:bodyPr/>
        <a:lstStyle/>
        <a:p>
          <a:endParaRPr lang="es-MX"/>
        </a:p>
      </dgm:t>
    </dgm:pt>
    <dgm:pt modelId="{4E9A9775-F105-420C-9A8F-43F887174826}" type="sibTrans" cxnId="{332AF6CB-0B0C-46E1-BEF6-94730594DE96}">
      <dgm:prSet/>
      <dgm:spPr/>
      <dgm:t>
        <a:bodyPr/>
        <a:lstStyle/>
        <a:p>
          <a:endParaRPr lang="es-MX"/>
        </a:p>
      </dgm:t>
    </dgm:pt>
    <dgm:pt modelId="{4EB67754-555F-4A2A-9D60-2E6D6B7D16C4}" type="pres">
      <dgm:prSet presAssocID="{5D12E55B-A886-4C5B-B11A-E603FE334198}" presName="hierChild1" presStyleCnt="0">
        <dgm:presLayoutVars>
          <dgm:orgChart val="1"/>
          <dgm:chPref val="1"/>
          <dgm:dir val="rev"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43219BFF-1A17-47C1-BBEE-6F9185A063EA}" type="pres">
      <dgm:prSet presAssocID="{2459B897-7535-4281-97C1-EC0049C98E08}" presName="hierRoot1" presStyleCnt="0">
        <dgm:presLayoutVars>
          <dgm:hierBranch val="init"/>
        </dgm:presLayoutVars>
      </dgm:prSet>
      <dgm:spPr/>
    </dgm:pt>
    <dgm:pt modelId="{D4F79477-AF4F-4CCC-80E1-A2C4B3A3D74E}" type="pres">
      <dgm:prSet presAssocID="{2459B897-7535-4281-97C1-EC0049C98E08}" presName="rootComposite1" presStyleCnt="0"/>
      <dgm:spPr/>
    </dgm:pt>
    <dgm:pt modelId="{2E49080A-1807-4BC9-8772-AC7E426D76E0}" type="pres">
      <dgm:prSet presAssocID="{2459B897-7535-4281-97C1-EC0049C98E08}" presName="rootText1" presStyleLbl="node0" presStyleIdx="0" presStyleCnt="1" custLinFactNeighborX="32420" custLinFactNeighborY="-2372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2415599-03C7-4012-9BC2-E1215D60F3E7}" type="pres">
      <dgm:prSet presAssocID="{2459B897-7535-4281-97C1-EC0049C98E0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82E6CCA2-10A0-4472-9361-1D54A6A5516B}" type="pres">
      <dgm:prSet presAssocID="{2459B897-7535-4281-97C1-EC0049C98E08}" presName="hierChild2" presStyleCnt="0"/>
      <dgm:spPr/>
    </dgm:pt>
    <dgm:pt modelId="{5FB0BEE7-F58F-4BBA-942E-516B47AEF355}" type="pres">
      <dgm:prSet presAssocID="{CFC9C433-D1F1-4AF3-91A0-5524D5F50109}" presName="Name37" presStyleLbl="parChTrans1D2" presStyleIdx="0" presStyleCnt="3"/>
      <dgm:spPr/>
      <dgm:t>
        <a:bodyPr/>
        <a:lstStyle/>
        <a:p>
          <a:endParaRPr lang="es-MX"/>
        </a:p>
      </dgm:t>
    </dgm:pt>
    <dgm:pt modelId="{6A60EBB6-8C9B-4419-BE2A-F25858018345}" type="pres">
      <dgm:prSet presAssocID="{DFB7C4F7-9D1E-4B7B-BD4E-03DDC1EF3356}" presName="hierRoot2" presStyleCnt="0">
        <dgm:presLayoutVars>
          <dgm:hierBranch val="init"/>
        </dgm:presLayoutVars>
      </dgm:prSet>
      <dgm:spPr/>
    </dgm:pt>
    <dgm:pt modelId="{CA506AB6-B6C2-4AFF-B420-80365B2222E4}" type="pres">
      <dgm:prSet presAssocID="{DFB7C4F7-9D1E-4B7B-BD4E-03DDC1EF3356}" presName="rootComposite" presStyleCnt="0"/>
      <dgm:spPr/>
    </dgm:pt>
    <dgm:pt modelId="{C3D2D1BE-8815-4217-B492-C776B2E59D3D}" type="pres">
      <dgm:prSet presAssocID="{DFB7C4F7-9D1E-4B7B-BD4E-03DDC1EF3356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F14F018-0B31-40F2-AB10-C1C8A52920D4}" type="pres">
      <dgm:prSet presAssocID="{DFB7C4F7-9D1E-4B7B-BD4E-03DDC1EF3356}" presName="rootConnector" presStyleLbl="node2" presStyleIdx="0" presStyleCnt="3"/>
      <dgm:spPr/>
      <dgm:t>
        <a:bodyPr/>
        <a:lstStyle/>
        <a:p>
          <a:endParaRPr lang="es-MX"/>
        </a:p>
      </dgm:t>
    </dgm:pt>
    <dgm:pt modelId="{8C568DF9-06A2-40BC-8697-B5723713FB80}" type="pres">
      <dgm:prSet presAssocID="{DFB7C4F7-9D1E-4B7B-BD4E-03DDC1EF3356}" presName="hierChild4" presStyleCnt="0"/>
      <dgm:spPr/>
    </dgm:pt>
    <dgm:pt modelId="{0534CF4A-31B2-4FED-8EA9-AF2B2E0C0667}" type="pres">
      <dgm:prSet presAssocID="{DFB7C4F7-9D1E-4B7B-BD4E-03DDC1EF3356}" presName="hierChild5" presStyleCnt="0"/>
      <dgm:spPr/>
    </dgm:pt>
    <dgm:pt modelId="{2AE88028-4A08-47A0-92B3-5AF4D2840503}" type="pres">
      <dgm:prSet presAssocID="{F9030AD6-1791-451D-B079-D64D83B141C4}" presName="Name111" presStyleLbl="parChTrans1D3" presStyleIdx="0" presStyleCnt="2"/>
      <dgm:spPr/>
      <dgm:t>
        <a:bodyPr/>
        <a:lstStyle/>
        <a:p>
          <a:endParaRPr lang="es-MX"/>
        </a:p>
      </dgm:t>
    </dgm:pt>
    <dgm:pt modelId="{39EB5A77-D8D4-4548-A768-A6D052E3A5E7}" type="pres">
      <dgm:prSet presAssocID="{5C91FE83-E91F-4C3B-A53E-AEC1D443B64D}" presName="hierRoot3" presStyleCnt="0">
        <dgm:presLayoutVars>
          <dgm:hierBranch val="init"/>
        </dgm:presLayoutVars>
      </dgm:prSet>
      <dgm:spPr/>
    </dgm:pt>
    <dgm:pt modelId="{4AEC9D3C-A155-43FA-BF06-99A93E988328}" type="pres">
      <dgm:prSet presAssocID="{5C91FE83-E91F-4C3B-A53E-AEC1D443B64D}" presName="rootComposite3" presStyleCnt="0"/>
      <dgm:spPr/>
    </dgm:pt>
    <dgm:pt modelId="{E5FAF8D1-8FB8-4077-8107-2044FF6C6BA9}" type="pres">
      <dgm:prSet presAssocID="{5C91FE83-E91F-4C3B-A53E-AEC1D443B64D}" presName="rootText3" presStyleLbl="asst2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BACECD8-4EC5-48B1-AB62-A8C4627939AE}" type="pres">
      <dgm:prSet presAssocID="{5C91FE83-E91F-4C3B-A53E-AEC1D443B64D}" presName="rootConnector3" presStyleLbl="asst2" presStyleIdx="0" presStyleCnt="1"/>
      <dgm:spPr/>
      <dgm:t>
        <a:bodyPr/>
        <a:lstStyle/>
        <a:p>
          <a:endParaRPr lang="es-MX"/>
        </a:p>
      </dgm:t>
    </dgm:pt>
    <dgm:pt modelId="{08170931-92D7-42D4-8972-77AE2C004FE9}" type="pres">
      <dgm:prSet presAssocID="{5C91FE83-E91F-4C3B-A53E-AEC1D443B64D}" presName="hierChild6" presStyleCnt="0"/>
      <dgm:spPr/>
    </dgm:pt>
    <dgm:pt modelId="{9DE6281D-A07B-4476-9320-37FC26CAC50E}" type="pres">
      <dgm:prSet presAssocID="{7082DBD1-F7CB-48F2-8A18-5C866BF65632}" presName="Name37" presStyleLbl="parChTrans1D4" presStyleIdx="0" presStyleCnt="1"/>
      <dgm:spPr/>
      <dgm:t>
        <a:bodyPr/>
        <a:lstStyle/>
        <a:p>
          <a:endParaRPr lang="es-MX"/>
        </a:p>
      </dgm:t>
    </dgm:pt>
    <dgm:pt modelId="{C7FD93AE-6911-431C-B906-F14B03C762F7}" type="pres">
      <dgm:prSet presAssocID="{C3BC28B8-F38E-45DC-8282-76C85C9E8C52}" presName="hierRoot2" presStyleCnt="0">
        <dgm:presLayoutVars>
          <dgm:hierBranch val="init"/>
        </dgm:presLayoutVars>
      </dgm:prSet>
      <dgm:spPr/>
    </dgm:pt>
    <dgm:pt modelId="{9AA496EE-4CE1-4370-97F3-46CA20BE5AA5}" type="pres">
      <dgm:prSet presAssocID="{C3BC28B8-F38E-45DC-8282-76C85C9E8C52}" presName="rootComposite" presStyleCnt="0"/>
      <dgm:spPr/>
    </dgm:pt>
    <dgm:pt modelId="{FBCE55C9-0817-4470-95D1-C7A767CF8157}" type="pres">
      <dgm:prSet presAssocID="{C3BC28B8-F38E-45DC-8282-76C85C9E8C52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6F67182-1A36-4D2B-9C56-BB0D884809CA}" type="pres">
      <dgm:prSet presAssocID="{C3BC28B8-F38E-45DC-8282-76C85C9E8C52}" presName="rootConnector" presStyleLbl="node4" presStyleIdx="0" presStyleCnt="1"/>
      <dgm:spPr/>
      <dgm:t>
        <a:bodyPr/>
        <a:lstStyle/>
        <a:p>
          <a:endParaRPr lang="es-MX"/>
        </a:p>
      </dgm:t>
    </dgm:pt>
    <dgm:pt modelId="{BC041B7B-C0A3-4F62-9643-E4C85E3F95A3}" type="pres">
      <dgm:prSet presAssocID="{C3BC28B8-F38E-45DC-8282-76C85C9E8C52}" presName="hierChild4" presStyleCnt="0"/>
      <dgm:spPr/>
    </dgm:pt>
    <dgm:pt modelId="{B41DC157-CB9D-40E4-AD6A-56681195A5B9}" type="pres">
      <dgm:prSet presAssocID="{C3BC28B8-F38E-45DC-8282-76C85C9E8C52}" presName="hierChild5" presStyleCnt="0"/>
      <dgm:spPr/>
    </dgm:pt>
    <dgm:pt modelId="{87D0D026-EA8F-45F8-AE3C-01071ECAF2A7}" type="pres">
      <dgm:prSet presAssocID="{5C91FE83-E91F-4C3B-A53E-AEC1D443B64D}" presName="hierChild7" presStyleCnt="0"/>
      <dgm:spPr/>
    </dgm:pt>
    <dgm:pt modelId="{E2A3C38D-6E04-4933-A349-9623F818FF2A}" type="pres">
      <dgm:prSet presAssocID="{90DEE5C4-8985-4F8C-A769-E0E0C3E19E69}" presName="Name37" presStyleLbl="parChTrans1D2" presStyleIdx="1" presStyleCnt="3"/>
      <dgm:spPr/>
      <dgm:t>
        <a:bodyPr/>
        <a:lstStyle/>
        <a:p>
          <a:endParaRPr lang="es-MX"/>
        </a:p>
      </dgm:t>
    </dgm:pt>
    <dgm:pt modelId="{B1D9D73D-9791-42D8-83F3-85824D52862B}" type="pres">
      <dgm:prSet presAssocID="{4B383FBC-A164-4CD8-B859-B08510560060}" presName="hierRoot2" presStyleCnt="0">
        <dgm:presLayoutVars>
          <dgm:hierBranch val="init"/>
        </dgm:presLayoutVars>
      </dgm:prSet>
      <dgm:spPr/>
    </dgm:pt>
    <dgm:pt modelId="{5F84FF5B-FD2E-4073-8A47-0307FC8FA5A9}" type="pres">
      <dgm:prSet presAssocID="{4B383FBC-A164-4CD8-B859-B08510560060}" presName="rootComposite" presStyleCnt="0"/>
      <dgm:spPr/>
    </dgm:pt>
    <dgm:pt modelId="{D25194D9-B0D7-4292-AD74-9E4B4804B817}" type="pres">
      <dgm:prSet presAssocID="{4B383FBC-A164-4CD8-B859-B0851056006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D221093D-8C4C-41BB-9405-201CF3BC089C}" type="pres">
      <dgm:prSet presAssocID="{4B383FBC-A164-4CD8-B859-B08510560060}" presName="rootConnector" presStyleLbl="node2" presStyleIdx="1" presStyleCnt="3"/>
      <dgm:spPr/>
      <dgm:t>
        <a:bodyPr/>
        <a:lstStyle/>
        <a:p>
          <a:endParaRPr lang="es-MX"/>
        </a:p>
      </dgm:t>
    </dgm:pt>
    <dgm:pt modelId="{09ACDA1D-5440-4696-9406-4E51744C77FA}" type="pres">
      <dgm:prSet presAssocID="{4B383FBC-A164-4CD8-B859-B08510560060}" presName="hierChild4" presStyleCnt="0"/>
      <dgm:spPr/>
    </dgm:pt>
    <dgm:pt modelId="{BB91DE85-A7A0-4F7D-95FB-5C445AFA72A6}" type="pres">
      <dgm:prSet presAssocID="{C2D89B4E-BB2C-483A-BE9D-C384A4E61140}" presName="Name37" presStyleLbl="parChTrans1D3" presStyleIdx="1" presStyleCnt="2"/>
      <dgm:spPr/>
      <dgm:t>
        <a:bodyPr/>
        <a:lstStyle/>
        <a:p>
          <a:endParaRPr lang="es-MX"/>
        </a:p>
      </dgm:t>
    </dgm:pt>
    <dgm:pt modelId="{16C1FA74-0977-4EF4-9138-4F1B238392E6}" type="pres">
      <dgm:prSet presAssocID="{4B7C7A81-9268-4CA8-92E4-5B9ADE4A14E2}" presName="hierRoot2" presStyleCnt="0">
        <dgm:presLayoutVars>
          <dgm:hierBranch val="init"/>
        </dgm:presLayoutVars>
      </dgm:prSet>
      <dgm:spPr/>
    </dgm:pt>
    <dgm:pt modelId="{76E8726F-434E-47B1-BCBE-8FD8188D4905}" type="pres">
      <dgm:prSet presAssocID="{4B7C7A81-9268-4CA8-92E4-5B9ADE4A14E2}" presName="rootComposite" presStyleCnt="0"/>
      <dgm:spPr/>
    </dgm:pt>
    <dgm:pt modelId="{ACF8B433-A712-495D-80CF-19E81999DBB6}" type="pres">
      <dgm:prSet presAssocID="{4B7C7A81-9268-4CA8-92E4-5B9ADE4A14E2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AC0F3E6-E9A4-4C9C-8DEE-042CFA19DD9A}" type="pres">
      <dgm:prSet presAssocID="{4B7C7A81-9268-4CA8-92E4-5B9ADE4A14E2}" presName="rootConnector" presStyleLbl="node3" presStyleIdx="0" presStyleCnt="1"/>
      <dgm:spPr/>
      <dgm:t>
        <a:bodyPr/>
        <a:lstStyle/>
        <a:p>
          <a:endParaRPr lang="es-MX"/>
        </a:p>
      </dgm:t>
    </dgm:pt>
    <dgm:pt modelId="{94FC8E00-1C2F-4840-9F67-A1618424815C}" type="pres">
      <dgm:prSet presAssocID="{4B7C7A81-9268-4CA8-92E4-5B9ADE4A14E2}" presName="hierChild4" presStyleCnt="0"/>
      <dgm:spPr/>
    </dgm:pt>
    <dgm:pt modelId="{B8B51EF6-4B31-4EA9-BE1C-ACA978A5E8F3}" type="pres">
      <dgm:prSet presAssocID="{4B7C7A81-9268-4CA8-92E4-5B9ADE4A14E2}" presName="hierChild5" presStyleCnt="0"/>
      <dgm:spPr/>
    </dgm:pt>
    <dgm:pt modelId="{31B5EF7B-ABC3-4A3A-9251-E75894760BFE}" type="pres">
      <dgm:prSet presAssocID="{4B383FBC-A164-4CD8-B859-B08510560060}" presName="hierChild5" presStyleCnt="0"/>
      <dgm:spPr/>
    </dgm:pt>
    <dgm:pt modelId="{672C63B7-7697-4AA9-B5DF-AC5ADC5036EC}" type="pres">
      <dgm:prSet presAssocID="{BA51EF4B-0ECD-446F-80ED-56E18964FE12}" presName="Name37" presStyleLbl="parChTrans1D2" presStyleIdx="2" presStyleCnt="3"/>
      <dgm:spPr/>
      <dgm:t>
        <a:bodyPr/>
        <a:lstStyle/>
        <a:p>
          <a:endParaRPr lang="es-MX"/>
        </a:p>
      </dgm:t>
    </dgm:pt>
    <dgm:pt modelId="{59F1963D-1F0D-478A-9ABF-B10B543A0D6B}" type="pres">
      <dgm:prSet presAssocID="{D30CC2E2-111B-4E7A-8669-55E68EA7D1F9}" presName="hierRoot2" presStyleCnt="0">
        <dgm:presLayoutVars>
          <dgm:hierBranch val="init"/>
        </dgm:presLayoutVars>
      </dgm:prSet>
      <dgm:spPr/>
    </dgm:pt>
    <dgm:pt modelId="{B7B520F9-58AE-4E6E-BF47-A2E8AF4FBB2E}" type="pres">
      <dgm:prSet presAssocID="{D30CC2E2-111B-4E7A-8669-55E68EA7D1F9}" presName="rootComposite" presStyleCnt="0"/>
      <dgm:spPr/>
    </dgm:pt>
    <dgm:pt modelId="{AF5B0922-BE65-40DB-8348-F0D8F5496F36}" type="pres">
      <dgm:prSet presAssocID="{D30CC2E2-111B-4E7A-8669-55E68EA7D1F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2B0EAB9-2153-4F6B-AB9C-5EE2253754EA}" type="pres">
      <dgm:prSet presAssocID="{D30CC2E2-111B-4E7A-8669-55E68EA7D1F9}" presName="rootConnector" presStyleLbl="node2" presStyleIdx="2" presStyleCnt="3"/>
      <dgm:spPr/>
      <dgm:t>
        <a:bodyPr/>
        <a:lstStyle/>
        <a:p>
          <a:endParaRPr lang="es-MX"/>
        </a:p>
      </dgm:t>
    </dgm:pt>
    <dgm:pt modelId="{81E9503D-BA13-4B21-B568-A30BEF862A0F}" type="pres">
      <dgm:prSet presAssocID="{D30CC2E2-111B-4E7A-8669-55E68EA7D1F9}" presName="hierChild4" presStyleCnt="0"/>
      <dgm:spPr/>
    </dgm:pt>
    <dgm:pt modelId="{65751505-EAC0-49D0-A52F-75E354BDDB56}" type="pres">
      <dgm:prSet presAssocID="{D30CC2E2-111B-4E7A-8669-55E68EA7D1F9}" presName="hierChild5" presStyleCnt="0"/>
      <dgm:spPr/>
    </dgm:pt>
    <dgm:pt modelId="{D25D1E6A-5910-47D2-942A-AF0DBDE25086}" type="pres">
      <dgm:prSet presAssocID="{2459B897-7535-4281-97C1-EC0049C98E08}" presName="hierChild3" presStyleCnt="0"/>
      <dgm:spPr/>
    </dgm:pt>
  </dgm:ptLst>
  <dgm:cxnLst>
    <dgm:cxn modelId="{78BA0294-F71A-48E1-8EEE-86657580357E}" type="presOf" srcId="{DFB7C4F7-9D1E-4B7B-BD4E-03DDC1EF3356}" destId="{9F14F018-0B31-40F2-AB10-C1C8A52920D4}" srcOrd="1" destOrd="0" presId="urn:microsoft.com/office/officeart/2005/8/layout/orgChart1"/>
    <dgm:cxn modelId="{DE4C7687-B4A0-49D5-A1A2-22730D91AA57}" type="presOf" srcId="{5D12E55B-A886-4C5B-B11A-E603FE334198}" destId="{4EB67754-555F-4A2A-9D60-2E6D6B7D16C4}" srcOrd="0" destOrd="0" presId="urn:microsoft.com/office/officeart/2005/8/layout/orgChart1"/>
    <dgm:cxn modelId="{C1C09699-8E00-406D-8986-7136BA9CA4CE}" type="presOf" srcId="{C2D89B4E-BB2C-483A-BE9D-C384A4E61140}" destId="{BB91DE85-A7A0-4F7D-95FB-5C445AFA72A6}" srcOrd="0" destOrd="0" presId="urn:microsoft.com/office/officeart/2005/8/layout/orgChart1"/>
    <dgm:cxn modelId="{0D819E00-80B5-42F5-A077-14910C2B25BD}" type="presOf" srcId="{5C91FE83-E91F-4C3B-A53E-AEC1D443B64D}" destId="{8BACECD8-4EC5-48B1-AB62-A8C4627939AE}" srcOrd="1" destOrd="0" presId="urn:microsoft.com/office/officeart/2005/8/layout/orgChart1"/>
    <dgm:cxn modelId="{2C05E690-312A-4DED-8843-1DC69D07F3AC}" type="presOf" srcId="{90DEE5C4-8985-4F8C-A769-E0E0C3E19E69}" destId="{E2A3C38D-6E04-4933-A349-9623F818FF2A}" srcOrd="0" destOrd="0" presId="urn:microsoft.com/office/officeart/2005/8/layout/orgChart1"/>
    <dgm:cxn modelId="{7BECB2DB-BCDF-458D-A726-15AA4076B145}" type="presOf" srcId="{4B383FBC-A164-4CD8-B859-B08510560060}" destId="{D25194D9-B0D7-4292-AD74-9E4B4804B817}" srcOrd="0" destOrd="0" presId="urn:microsoft.com/office/officeart/2005/8/layout/orgChart1"/>
    <dgm:cxn modelId="{C4E09ABA-FF9A-4EDB-82BB-4D568BE3C3A4}" type="presOf" srcId="{D30CC2E2-111B-4E7A-8669-55E68EA7D1F9}" destId="{22B0EAB9-2153-4F6B-AB9C-5EE2253754EA}" srcOrd="1" destOrd="0" presId="urn:microsoft.com/office/officeart/2005/8/layout/orgChart1"/>
    <dgm:cxn modelId="{3518E723-0516-4DFF-B225-C8690359454C}" type="presOf" srcId="{D30CC2E2-111B-4E7A-8669-55E68EA7D1F9}" destId="{AF5B0922-BE65-40DB-8348-F0D8F5496F36}" srcOrd="0" destOrd="0" presId="urn:microsoft.com/office/officeart/2005/8/layout/orgChart1"/>
    <dgm:cxn modelId="{24AEA233-7089-4041-9E89-DF7B06B134EB}" srcId="{2459B897-7535-4281-97C1-EC0049C98E08}" destId="{DFB7C4F7-9D1E-4B7B-BD4E-03DDC1EF3356}" srcOrd="0" destOrd="0" parTransId="{CFC9C433-D1F1-4AF3-91A0-5524D5F50109}" sibTransId="{9463A23F-2920-462E-96E4-113D68116B4C}"/>
    <dgm:cxn modelId="{18C91066-2562-472F-8C44-806AAA3B753F}" type="presOf" srcId="{4B383FBC-A164-4CD8-B859-B08510560060}" destId="{D221093D-8C4C-41BB-9405-201CF3BC089C}" srcOrd="1" destOrd="0" presId="urn:microsoft.com/office/officeart/2005/8/layout/orgChart1"/>
    <dgm:cxn modelId="{601C57CC-977B-4730-BDC9-DF34B05A65A4}" type="presOf" srcId="{C3BC28B8-F38E-45DC-8282-76C85C9E8C52}" destId="{FBCE55C9-0817-4470-95D1-C7A767CF8157}" srcOrd="0" destOrd="0" presId="urn:microsoft.com/office/officeart/2005/8/layout/orgChart1"/>
    <dgm:cxn modelId="{8F9F9AFF-0175-4799-BF74-C138A018E843}" type="presOf" srcId="{2459B897-7535-4281-97C1-EC0049C98E08}" destId="{2E49080A-1807-4BC9-8772-AC7E426D76E0}" srcOrd="0" destOrd="0" presId="urn:microsoft.com/office/officeart/2005/8/layout/orgChart1"/>
    <dgm:cxn modelId="{EBC30143-950E-468B-B1DB-C5CD5203302A}" type="presOf" srcId="{F9030AD6-1791-451D-B079-D64D83B141C4}" destId="{2AE88028-4A08-47A0-92B3-5AF4D2840503}" srcOrd="0" destOrd="0" presId="urn:microsoft.com/office/officeart/2005/8/layout/orgChart1"/>
    <dgm:cxn modelId="{C7CF2D04-5A41-4655-B881-66451AE8E750}" type="presOf" srcId="{BA51EF4B-0ECD-446F-80ED-56E18964FE12}" destId="{672C63B7-7697-4AA9-B5DF-AC5ADC5036EC}" srcOrd="0" destOrd="0" presId="urn:microsoft.com/office/officeart/2005/8/layout/orgChart1"/>
    <dgm:cxn modelId="{E80380AB-088F-4440-BE62-891496C66928}" srcId="{4B383FBC-A164-4CD8-B859-B08510560060}" destId="{4B7C7A81-9268-4CA8-92E4-5B9ADE4A14E2}" srcOrd="0" destOrd="0" parTransId="{C2D89B4E-BB2C-483A-BE9D-C384A4E61140}" sibTransId="{170EC31D-10EC-4EF9-B4C2-FFA0FC7D6C18}"/>
    <dgm:cxn modelId="{9E171BEA-7E50-4F4D-ABD1-18D20C031370}" type="presOf" srcId="{2459B897-7535-4281-97C1-EC0049C98E08}" destId="{62415599-03C7-4012-9BC2-E1215D60F3E7}" srcOrd="1" destOrd="0" presId="urn:microsoft.com/office/officeart/2005/8/layout/orgChart1"/>
    <dgm:cxn modelId="{2B658FB3-114A-41CB-B221-19AD70733F26}" type="presOf" srcId="{C3BC28B8-F38E-45DC-8282-76C85C9E8C52}" destId="{A6F67182-1A36-4D2B-9C56-BB0D884809CA}" srcOrd="1" destOrd="0" presId="urn:microsoft.com/office/officeart/2005/8/layout/orgChart1"/>
    <dgm:cxn modelId="{332AF6CB-0B0C-46E1-BEF6-94730594DE96}" srcId="{2459B897-7535-4281-97C1-EC0049C98E08}" destId="{D30CC2E2-111B-4E7A-8669-55E68EA7D1F9}" srcOrd="2" destOrd="0" parTransId="{BA51EF4B-0ECD-446F-80ED-56E18964FE12}" sibTransId="{4E9A9775-F105-420C-9A8F-43F887174826}"/>
    <dgm:cxn modelId="{0BE66659-46DC-4C0A-8C87-5D07897BA248}" srcId="{2459B897-7535-4281-97C1-EC0049C98E08}" destId="{4B383FBC-A164-4CD8-B859-B08510560060}" srcOrd="1" destOrd="0" parTransId="{90DEE5C4-8985-4F8C-A769-E0E0C3E19E69}" sibTransId="{D83D131F-DC72-4D77-8F0A-EF213684F213}"/>
    <dgm:cxn modelId="{F7EDF57F-B9A3-4BF3-BD89-E0D95B75F9C1}" type="presOf" srcId="{5C91FE83-E91F-4C3B-A53E-AEC1D443B64D}" destId="{E5FAF8D1-8FB8-4077-8107-2044FF6C6BA9}" srcOrd="0" destOrd="0" presId="urn:microsoft.com/office/officeart/2005/8/layout/orgChart1"/>
    <dgm:cxn modelId="{FE74DC92-33DC-4B4E-AA81-1A532155E369}" type="presOf" srcId="{7082DBD1-F7CB-48F2-8A18-5C866BF65632}" destId="{9DE6281D-A07B-4476-9320-37FC26CAC50E}" srcOrd="0" destOrd="0" presId="urn:microsoft.com/office/officeart/2005/8/layout/orgChart1"/>
    <dgm:cxn modelId="{A4F03081-9878-402F-A086-0E661586D4D6}" type="presOf" srcId="{4B7C7A81-9268-4CA8-92E4-5B9ADE4A14E2}" destId="{7AC0F3E6-E9A4-4C9C-8DEE-042CFA19DD9A}" srcOrd="1" destOrd="0" presId="urn:microsoft.com/office/officeart/2005/8/layout/orgChart1"/>
    <dgm:cxn modelId="{CA7BA192-3E29-4C1A-A7A6-C63FE80EE460}" srcId="{5C91FE83-E91F-4C3B-A53E-AEC1D443B64D}" destId="{C3BC28B8-F38E-45DC-8282-76C85C9E8C52}" srcOrd="0" destOrd="0" parTransId="{7082DBD1-F7CB-48F2-8A18-5C866BF65632}" sibTransId="{4F253F44-374A-4373-9D3E-D2CB7C5166A9}"/>
    <dgm:cxn modelId="{CBBC4DFF-3912-4DA2-B9D3-7F957BB4048B}" srcId="{5D12E55B-A886-4C5B-B11A-E603FE334198}" destId="{2459B897-7535-4281-97C1-EC0049C98E08}" srcOrd="0" destOrd="0" parTransId="{DFF5A138-F5B0-41A2-8C31-E53F9D579767}" sibTransId="{AAFE8BBB-9A0A-423A-A495-989F58D558C3}"/>
    <dgm:cxn modelId="{00D6E0F6-8C5F-4AB3-91DE-44B1EA9F910D}" srcId="{DFB7C4F7-9D1E-4B7B-BD4E-03DDC1EF3356}" destId="{5C91FE83-E91F-4C3B-A53E-AEC1D443B64D}" srcOrd="0" destOrd="0" parTransId="{F9030AD6-1791-451D-B079-D64D83B141C4}" sibTransId="{18C79B33-C845-4097-A3FC-CA76ED3109EC}"/>
    <dgm:cxn modelId="{D4AEC3C3-6874-4416-B777-96804397D853}" type="presOf" srcId="{CFC9C433-D1F1-4AF3-91A0-5524D5F50109}" destId="{5FB0BEE7-F58F-4BBA-942E-516B47AEF355}" srcOrd="0" destOrd="0" presId="urn:microsoft.com/office/officeart/2005/8/layout/orgChart1"/>
    <dgm:cxn modelId="{78D4FC91-AEF1-4069-AA0F-988B52D7B0EE}" type="presOf" srcId="{4B7C7A81-9268-4CA8-92E4-5B9ADE4A14E2}" destId="{ACF8B433-A712-495D-80CF-19E81999DBB6}" srcOrd="0" destOrd="0" presId="urn:microsoft.com/office/officeart/2005/8/layout/orgChart1"/>
    <dgm:cxn modelId="{47172AB9-B5A4-4403-9D56-D7D6B1BD7D64}" type="presOf" srcId="{DFB7C4F7-9D1E-4B7B-BD4E-03DDC1EF3356}" destId="{C3D2D1BE-8815-4217-B492-C776B2E59D3D}" srcOrd="0" destOrd="0" presId="urn:microsoft.com/office/officeart/2005/8/layout/orgChart1"/>
    <dgm:cxn modelId="{8BAA55F3-447A-4C96-A341-D46EE0049D22}" type="presParOf" srcId="{4EB67754-555F-4A2A-9D60-2E6D6B7D16C4}" destId="{43219BFF-1A17-47C1-BBEE-6F9185A063EA}" srcOrd="0" destOrd="0" presId="urn:microsoft.com/office/officeart/2005/8/layout/orgChart1"/>
    <dgm:cxn modelId="{9C3AE7F5-3E3B-4402-879E-034A9249E04D}" type="presParOf" srcId="{43219BFF-1A17-47C1-BBEE-6F9185A063EA}" destId="{D4F79477-AF4F-4CCC-80E1-A2C4B3A3D74E}" srcOrd="0" destOrd="0" presId="urn:microsoft.com/office/officeart/2005/8/layout/orgChart1"/>
    <dgm:cxn modelId="{74D1F8B1-1614-4D70-AE35-427F1D16E335}" type="presParOf" srcId="{D4F79477-AF4F-4CCC-80E1-A2C4B3A3D74E}" destId="{2E49080A-1807-4BC9-8772-AC7E426D76E0}" srcOrd="0" destOrd="0" presId="urn:microsoft.com/office/officeart/2005/8/layout/orgChart1"/>
    <dgm:cxn modelId="{1DF8AD17-9135-411D-81DC-02E1E7B942AA}" type="presParOf" srcId="{D4F79477-AF4F-4CCC-80E1-A2C4B3A3D74E}" destId="{62415599-03C7-4012-9BC2-E1215D60F3E7}" srcOrd="1" destOrd="0" presId="urn:microsoft.com/office/officeart/2005/8/layout/orgChart1"/>
    <dgm:cxn modelId="{DEAE7D83-424F-4889-BB09-A286CCAD5F32}" type="presParOf" srcId="{43219BFF-1A17-47C1-BBEE-6F9185A063EA}" destId="{82E6CCA2-10A0-4472-9361-1D54A6A5516B}" srcOrd="1" destOrd="0" presId="urn:microsoft.com/office/officeart/2005/8/layout/orgChart1"/>
    <dgm:cxn modelId="{C92ACFF7-B867-442A-86EE-0B0DB749B1BF}" type="presParOf" srcId="{82E6CCA2-10A0-4472-9361-1D54A6A5516B}" destId="{5FB0BEE7-F58F-4BBA-942E-516B47AEF355}" srcOrd="0" destOrd="0" presId="urn:microsoft.com/office/officeart/2005/8/layout/orgChart1"/>
    <dgm:cxn modelId="{BE4D4C1A-7813-4B93-9482-D77FB09C1C8E}" type="presParOf" srcId="{82E6CCA2-10A0-4472-9361-1D54A6A5516B}" destId="{6A60EBB6-8C9B-4419-BE2A-F25858018345}" srcOrd="1" destOrd="0" presId="urn:microsoft.com/office/officeart/2005/8/layout/orgChart1"/>
    <dgm:cxn modelId="{1A0038D6-F655-4BC4-8B09-10334621B261}" type="presParOf" srcId="{6A60EBB6-8C9B-4419-BE2A-F25858018345}" destId="{CA506AB6-B6C2-4AFF-B420-80365B2222E4}" srcOrd="0" destOrd="0" presId="urn:microsoft.com/office/officeart/2005/8/layout/orgChart1"/>
    <dgm:cxn modelId="{92F80C77-5172-4EA5-8EEC-8C90BC30A7B8}" type="presParOf" srcId="{CA506AB6-B6C2-4AFF-B420-80365B2222E4}" destId="{C3D2D1BE-8815-4217-B492-C776B2E59D3D}" srcOrd="0" destOrd="0" presId="urn:microsoft.com/office/officeart/2005/8/layout/orgChart1"/>
    <dgm:cxn modelId="{74216C74-6B72-4FD3-B662-D8E5A856C821}" type="presParOf" srcId="{CA506AB6-B6C2-4AFF-B420-80365B2222E4}" destId="{9F14F018-0B31-40F2-AB10-C1C8A52920D4}" srcOrd="1" destOrd="0" presId="urn:microsoft.com/office/officeart/2005/8/layout/orgChart1"/>
    <dgm:cxn modelId="{47D6C47C-6B41-4570-80FE-637DC895AEB9}" type="presParOf" srcId="{6A60EBB6-8C9B-4419-BE2A-F25858018345}" destId="{8C568DF9-06A2-40BC-8697-B5723713FB80}" srcOrd="1" destOrd="0" presId="urn:microsoft.com/office/officeart/2005/8/layout/orgChart1"/>
    <dgm:cxn modelId="{63216529-C81D-40B1-838A-11445EF67598}" type="presParOf" srcId="{6A60EBB6-8C9B-4419-BE2A-F25858018345}" destId="{0534CF4A-31B2-4FED-8EA9-AF2B2E0C0667}" srcOrd="2" destOrd="0" presId="urn:microsoft.com/office/officeart/2005/8/layout/orgChart1"/>
    <dgm:cxn modelId="{E1C5F2C6-C486-443F-84A5-B5EB7B3A45D1}" type="presParOf" srcId="{0534CF4A-31B2-4FED-8EA9-AF2B2E0C0667}" destId="{2AE88028-4A08-47A0-92B3-5AF4D2840503}" srcOrd="0" destOrd="0" presId="urn:microsoft.com/office/officeart/2005/8/layout/orgChart1"/>
    <dgm:cxn modelId="{5ECA7F35-6E9E-4F76-8A35-2393493EEA75}" type="presParOf" srcId="{0534CF4A-31B2-4FED-8EA9-AF2B2E0C0667}" destId="{39EB5A77-D8D4-4548-A768-A6D052E3A5E7}" srcOrd="1" destOrd="0" presId="urn:microsoft.com/office/officeart/2005/8/layout/orgChart1"/>
    <dgm:cxn modelId="{51515732-6C11-49FF-8EF6-74BA0308CAAA}" type="presParOf" srcId="{39EB5A77-D8D4-4548-A768-A6D052E3A5E7}" destId="{4AEC9D3C-A155-43FA-BF06-99A93E988328}" srcOrd="0" destOrd="0" presId="urn:microsoft.com/office/officeart/2005/8/layout/orgChart1"/>
    <dgm:cxn modelId="{4308E66B-E833-470B-999F-6EB2FE90D3FC}" type="presParOf" srcId="{4AEC9D3C-A155-43FA-BF06-99A93E988328}" destId="{E5FAF8D1-8FB8-4077-8107-2044FF6C6BA9}" srcOrd="0" destOrd="0" presId="urn:microsoft.com/office/officeart/2005/8/layout/orgChart1"/>
    <dgm:cxn modelId="{C13AAA7D-B74E-40F2-AE63-173BD99DFD09}" type="presParOf" srcId="{4AEC9D3C-A155-43FA-BF06-99A93E988328}" destId="{8BACECD8-4EC5-48B1-AB62-A8C4627939AE}" srcOrd="1" destOrd="0" presId="urn:microsoft.com/office/officeart/2005/8/layout/orgChart1"/>
    <dgm:cxn modelId="{DB9A4D97-A726-485E-8860-17EC22B1FE02}" type="presParOf" srcId="{39EB5A77-D8D4-4548-A768-A6D052E3A5E7}" destId="{08170931-92D7-42D4-8972-77AE2C004FE9}" srcOrd="1" destOrd="0" presId="urn:microsoft.com/office/officeart/2005/8/layout/orgChart1"/>
    <dgm:cxn modelId="{70D23A44-6135-4715-AB9B-13C6853D2C1A}" type="presParOf" srcId="{08170931-92D7-42D4-8972-77AE2C004FE9}" destId="{9DE6281D-A07B-4476-9320-37FC26CAC50E}" srcOrd="0" destOrd="0" presId="urn:microsoft.com/office/officeart/2005/8/layout/orgChart1"/>
    <dgm:cxn modelId="{39B746C0-EEAA-4379-AFBA-BEFEA2489ABE}" type="presParOf" srcId="{08170931-92D7-42D4-8972-77AE2C004FE9}" destId="{C7FD93AE-6911-431C-B906-F14B03C762F7}" srcOrd="1" destOrd="0" presId="urn:microsoft.com/office/officeart/2005/8/layout/orgChart1"/>
    <dgm:cxn modelId="{B4F126D3-F625-4CA4-B54F-432FF45981E7}" type="presParOf" srcId="{C7FD93AE-6911-431C-B906-F14B03C762F7}" destId="{9AA496EE-4CE1-4370-97F3-46CA20BE5AA5}" srcOrd="0" destOrd="0" presId="urn:microsoft.com/office/officeart/2005/8/layout/orgChart1"/>
    <dgm:cxn modelId="{58264E80-2968-474D-90D0-C4FF380BC492}" type="presParOf" srcId="{9AA496EE-4CE1-4370-97F3-46CA20BE5AA5}" destId="{FBCE55C9-0817-4470-95D1-C7A767CF8157}" srcOrd="0" destOrd="0" presId="urn:microsoft.com/office/officeart/2005/8/layout/orgChart1"/>
    <dgm:cxn modelId="{081BACB3-16DC-443E-B1E0-30021E964BB4}" type="presParOf" srcId="{9AA496EE-4CE1-4370-97F3-46CA20BE5AA5}" destId="{A6F67182-1A36-4D2B-9C56-BB0D884809CA}" srcOrd="1" destOrd="0" presId="urn:microsoft.com/office/officeart/2005/8/layout/orgChart1"/>
    <dgm:cxn modelId="{95A82DE1-0E7F-45BD-8069-54474927F8C7}" type="presParOf" srcId="{C7FD93AE-6911-431C-B906-F14B03C762F7}" destId="{BC041B7B-C0A3-4F62-9643-E4C85E3F95A3}" srcOrd="1" destOrd="0" presId="urn:microsoft.com/office/officeart/2005/8/layout/orgChart1"/>
    <dgm:cxn modelId="{C3729154-68D5-4E9C-A9A2-29473648E706}" type="presParOf" srcId="{C7FD93AE-6911-431C-B906-F14B03C762F7}" destId="{B41DC157-CB9D-40E4-AD6A-56681195A5B9}" srcOrd="2" destOrd="0" presId="urn:microsoft.com/office/officeart/2005/8/layout/orgChart1"/>
    <dgm:cxn modelId="{35FD991C-FA71-431A-B919-6471A8C33EBD}" type="presParOf" srcId="{39EB5A77-D8D4-4548-A768-A6D052E3A5E7}" destId="{87D0D026-EA8F-45F8-AE3C-01071ECAF2A7}" srcOrd="2" destOrd="0" presId="urn:microsoft.com/office/officeart/2005/8/layout/orgChart1"/>
    <dgm:cxn modelId="{8CB3ABA2-111E-480C-803A-A5F170534743}" type="presParOf" srcId="{82E6CCA2-10A0-4472-9361-1D54A6A5516B}" destId="{E2A3C38D-6E04-4933-A349-9623F818FF2A}" srcOrd="2" destOrd="0" presId="urn:microsoft.com/office/officeart/2005/8/layout/orgChart1"/>
    <dgm:cxn modelId="{03342DF1-F220-4E63-B8DE-9E7FE02A6DC8}" type="presParOf" srcId="{82E6CCA2-10A0-4472-9361-1D54A6A5516B}" destId="{B1D9D73D-9791-42D8-83F3-85824D52862B}" srcOrd="3" destOrd="0" presId="urn:microsoft.com/office/officeart/2005/8/layout/orgChart1"/>
    <dgm:cxn modelId="{4DBF30B8-130D-4562-9059-E0B6F7425FFB}" type="presParOf" srcId="{B1D9D73D-9791-42D8-83F3-85824D52862B}" destId="{5F84FF5B-FD2E-4073-8A47-0307FC8FA5A9}" srcOrd="0" destOrd="0" presId="urn:microsoft.com/office/officeart/2005/8/layout/orgChart1"/>
    <dgm:cxn modelId="{40B06003-476E-46AD-97DE-154A4B046912}" type="presParOf" srcId="{5F84FF5B-FD2E-4073-8A47-0307FC8FA5A9}" destId="{D25194D9-B0D7-4292-AD74-9E4B4804B817}" srcOrd="0" destOrd="0" presId="urn:microsoft.com/office/officeart/2005/8/layout/orgChart1"/>
    <dgm:cxn modelId="{7E67C138-F8F2-489F-8685-24822A6BCC57}" type="presParOf" srcId="{5F84FF5B-FD2E-4073-8A47-0307FC8FA5A9}" destId="{D221093D-8C4C-41BB-9405-201CF3BC089C}" srcOrd="1" destOrd="0" presId="urn:microsoft.com/office/officeart/2005/8/layout/orgChart1"/>
    <dgm:cxn modelId="{60AAA572-4601-4156-8097-E236D072F17E}" type="presParOf" srcId="{B1D9D73D-9791-42D8-83F3-85824D52862B}" destId="{09ACDA1D-5440-4696-9406-4E51744C77FA}" srcOrd="1" destOrd="0" presId="urn:microsoft.com/office/officeart/2005/8/layout/orgChart1"/>
    <dgm:cxn modelId="{17A69EDD-14E0-47C0-9620-74CEF1B014AB}" type="presParOf" srcId="{09ACDA1D-5440-4696-9406-4E51744C77FA}" destId="{BB91DE85-A7A0-4F7D-95FB-5C445AFA72A6}" srcOrd="0" destOrd="0" presId="urn:microsoft.com/office/officeart/2005/8/layout/orgChart1"/>
    <dgm:cxn modelId="{2619F40C-6917-4938-A855-8BD9D2B3F442}" type="presParOf" srcId="{09ACDA1D-5440-4696-9406-4E51744C77FA}" destId="{16C1FA74-0977-4EF4-9138-4F1B238392E6}" srcOrd="1" destOrd="0" presId="urn:microsoft.com/office/officeart/2005/8/layout/orgChart1"/>
    <dgm:cxn modelId="{F12F5CCB-880C-4022-AB63-37A1500BA92E}" type="presParOf" srcId="{16C1FA74-0977-4EF4-9138-4F1B238392E6}" destId="{76E8726F-434E-47B1-BCBE-8FD8188D4905}" srcOrd="0" destOrd="0" presId="urn:microsoft.com/office/officeart/2005/8/layout/orgChart1"/>
    <dgm:cxn modelId="{C17FDE11-B4D5-44EE-B21E-CC2BB6919756}" type="presParOf" srcId="{76E8726F-434E-47B1-BCBE-8FD8188D4905}" destId="{ACF8B433-A712-495D-80CF-19E81999DBB6}" srcOrd="0" destOrd="0" presId="urn:microsoft.com/office/officeart/2005/8/layout/orgChart1"/>
    <dgm:cxn modelId="{7D09965C-7407-46EF-8F0C-D27AEFA2207A}" type="presParOf" srcId="{76E8726F-434E-47B1-BCBE-8FD8188D4905}" destId="{7AC0F3E6-E9A4-4C9C-8DEE-042CFA19DD9A}" srcOrd="1" destOrd="0" presId="urn:microsoft.com/office/officeart/2005/8/layout/orgChart1"/>
    <dgm:cxn modelId="{0A795026-AB9D-4574-AA76-5193C7E53D80}" type="presParOf" srcId="{16C1FA74-0977-4EF4-9138-4F1B238392E6}" destId="{94FC8E00-1C2F-4840-9F67-A1618424815C}" srcOrd="1" destOrd="0" presId="urn:microsoft.com/office/officeart/2005/8/layout/orgChart1"/>
    <dgm:cxn modelId="{4F057FEA-3E10-4191-83C5-98AD5C04FB53}" type="presParOf" srcId="{16C1FA74-0977-4EF4-9138-4F1B238392E6}" destId="{B8B51EF6-4B31-4EA9-BE1C-ACA978A5E8F3}" srcOrd="2" destOrd="0" presId="urn:microsoft.com/office/officeart/2005/8/layout/orgChart1"/>
    <dgm:cxn modelId="{ADE62A30-75D9-413E-BB3A-1315A94D2EA6}" type="presParOf" srcId="{B1D9D73D-9791-42D8-83F3-85824D52862B}" destId="{31B5EF7B-ABC3-4A3A-9251-E75894760BFE}" srcOrd="2" destOrd="0" presId="urn:microsoft.com/office/officeart/2005/8/layout/orgChart1"/>
    <dgm:cxn modelId="{8410F28A-C366-4E87-A190-D4CCE812902F}" type="presParOf" srcId="{82E6CCA2-10A0-4472-9361-1D54A6A5516B}" destId="{672C63B7-7697-4AA9-B5DF-AC5ADC5036EC}" srcOrd="4" destOrd="0" presId="urn:microsoft.com/office/officeart/2005/8/layout/orgChart1"/>
    <dgm:cxn modelId="{FC318407-D972-421B-A240-B461BA6B8EF6}" type="presParOf" srcId="{82E6CCA2-10A0-4472-9361-1D54A6A5516B}" destId="{59F1963D-1F0D-478A-9ABF-B10B543A0D6B}" srcOrd="5" destOrd="0" presId="urn:microsoft.com/office/officeart/2005/8/layout/orgChart1"/>
    <dgm:cxn modelId="{F8536DC0-F733-41D1-A4EF-B0D97B60F6D2}" type="presParOf" srcId="{59F1963D-1F0D-478A-9ABF-B10B543A0D6B}" destId="{B7B520F9-58AE-4E6E-BF47-A2E8AF4FBB2E}" srcOrd="0" destOrd="0" presId="urn:microsoft.com/office/officeart/2005/8/layout/orgChart1"/>
    <dgm:cxn modelId="{741EDDF6-3D50-4CE6-AB41-14AF18904A32}" type="presParOf" srcId="{B7B520F9-58AE-4E6E-BF47-A2E8AF4FBB2E}" destId="{AF5B0922-BE65-40DB-8348-F0D8F5496F36}" srcOrd="0" destOrd="0" presId="urn:microsoft.com/office/officeart/2005/8/layout/orgChart1"/>
    <dgm:cxn modelId="{3824CE87-C499-4CE3-9812-22CF69EE2C96}" type="presParOf" srcId="{B7B520F9-58AE-4E6E-BF47-A2E8AF4FBB2E}" destId="{22B0EAB9-2153-4F6B-AB9C-5EE2253754EA}" srcOrd="1" destOrd="0" presId="urn:microsoft.com/office/officeart/2005/8/layout/orgChart1"/>
    <dgm:cxn modelId="{23BF74DB-C961-4097-B8DC-F480FA4C14BC}" type="presParOf" srcId="{59F1963D-1F0D-478A-9ABF-B10B543A0D6B}" destId="{81E9503D-BA13-4B21-B568-A30BEF862A0F}" srcOrd="1" destOrd="0" presId="urn:microsoft.com/office/officeart/2005/8/layout/orgChart1"/>
    <dgm:cxn modelId="{B0C2AB53-F2FB-4E6B-ABAC-BA7F7CB52C2C}" type="presParOf" srcId="{59F1963D-1F0D-478A-9ABF-B10B543A0D6B}" destId="{65751505-EAC0-49D0-A52F-75E354BDDB56}" srcOrd="2" destOrd="0" presId="urn:microsoft.com/office/officeart/2005/8/layout/orgChart1"/>
    <dgm:cxn modelId="{0101543E-6BAE-40C7-997A-C98854BB9D6D}" type="presParOf" srcId="{43219BFF-1A17-47C1-BBEE-6F9185A063EA}" destId="{D25D1E6A-5910-47D2-942A-AF0DBDE2508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96358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56358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96358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07769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56358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96358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0154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0154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0153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0153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71564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71564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22975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22975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0153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0153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71564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71564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0153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01537"/>
        <a:ext cx="724093" cy="36204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CA8A7F-DA60-4DFE-91D9-8D570365127E}">
      <dsp:nvSpPr>
        <dsp:cNvPr id="0" name=""/>
        <dsp:cNvSpPr/>
      </dsp:nvSpPr>
      <dsp:spPr>
        <a:xfrm>
          <a:off x="387380" y="1134949"/>
          <a:ext cx="275942" cy="2748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842"/>
              </a:lnTo>
              <a:lnTo>
                <a:pt x="275942" y="2748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2C61AC-AC60-438F-898E-0FB7854199B1}">
      <dsp:nvSpPr>
        <dsp:cNvPr id="0" name=""/>
        <dsp:cNvSpPr/>
      </dsp:nvSpPr>
      <dsp:spPr>
        <a:xfrm>
          <a:off x="0" y="883217"/>
          <a:ext cx="774760" cy="2517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883217"/>
        <a:ext cx="774760" cy="251731"/>
      </dsp:txXfrm>
    </dsp:sp>
    <dsp:sp modelId="{46141452-D9D9-4DCE-9FD3-C661BB207AC2}">
      <dsp:nvSpPr>
        <dsp:cNvPr id="0" name=""/>
        <dsp:cNvSpPr/>
      </dsp:nvSpPr>
      <dsp:spPr>
        <a:xfrm>
          <a:off x="663322" y="1189630"/>
          <a:ext cx="1056176" cy="440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Ministerio</a:t>
          </a:r>
          <a:endParaRPr lang="es-MX" sz="1600" kern="1200" dirty="0"/>
        </a:p>
      </dsp:txBody>
      <dsp:txXfrm>
        <a:off x="663322" y="1189630"/>
        <a:ext cx="1056176" cy="440321"/>
      </dsp:txXfrm>
    </dsp:sp>
    <dsp:sp modelId="{539FDD80-51E8-453B-9F77-2324A23A1C23}">
      <dsp:nvSpPr>
        <dsp:cNvPr id="0" name=""/>
        <dsp:cNvSpPr/>
      </dsp:nvSpPr>
      <dsp:spPr>
        <a:xfrm>
          <a:off x="0" y="0"/>
          <a:ext cx="2037926" cy="567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IGLESIA</a:t>
          </a:r>
          <a:endParaRPr lang="es-MX" sz="1600" kern="1200" dirty="0"/>
        </a:p>
      </dsp:txBody>
      <dsp:txXfrm>
        <a:off x="0" y="0"/>
        <a:ext cx="2037926" cy="56782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1701711" y="952628"/>
          <a:ext cx="2923044" cy="401409"/>
        </a:xfrm>
        <a:custGeom>
          <a:avLst/>
          <a:gdLst/>
          <a:ahLst/>
          <a:cxnLst/>
          <a:rect l="0" t="0" r="0" b="0"/>
          <a:pathLst>
            <a:path>
              <a:moveTo>
                <a:pt x="2923044" y="0"/>
              </a:moveTo>
              <a:lnTo>
                <a:pt x="2923044" y="201357"/>
              </a:lnTo>
              <a:lnTo>
                <a:pt x="0" y="201357"/>
              </a:lnTo>
              <a:lnTo>
                <a:pt x="0" y="40140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3244969" y="2306665"/>
          <a:ext cx="285788" cy="87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6417"/>
              </a:lnTo>
              <a:lnTo>
                <a:pt x="285788" y="876417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4007071" y="952628"/>
          <a:ext cx="617684" cy="401409"/>
        </a:xfrm>
        <a:custGeom>
          <a:avLst/>
          <a:gdLst/>
          <a:ahLst/>
          <a:cxnLst/>
          <a:rect l="0" t="0" r="0" b="0"/>
          <a:pathLst>
            <a:path>
              <a:moveTo>
                <a:pt x="617684" y="0"/>
              </a:moveTo>
              <a:lnTo>
                <a:pt x="617684" y="201357"/>
              </a:lnTo>
              <a:lnTo>
                <a:pt x="0" y="201357"/>
              </a:lnTo>
              <a:lnTo>
                <a:pt x="0" y="40140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7465111" y="3659397"/>
          <a:ext cx="285788" cy="87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6417"/>
              </a:lnTo>
              <a:lnTo>
                <a:pt x="285788" y="876417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6312431" y="2306665"/>
          <a:ext cx="200051" cy="8764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6417"/>
              </a:lnTo>
              <a:lnTo>
                <a:pt x="200051" y="876417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4624755" y="952628"/>
          <a:ext cx="1687676" cy="401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357"/>
              </a:lnTo>
              <a:lnTo>
                <a:pt x="1687676" y="201357"/>
              </a:lnTo>
              <a:lnTo>
                <a:pt x="1687676" y="401409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3672127" y="0"/>
          <a:ext cx="1905256" cy="952628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3672127" y="0"/>
        <a:ext cx="1905256" cy="952628"/>
      </dsp:txXfrm>
    </dsp:sp>
    <dsp:sp modelId="{C3D2D1BE-8815-4217-B492-C776B2E59D3D}">
      <dsp:nvSpPr>
        <dsp:cNvPr id="0" name=""/>
        <dsp:cNvSpPr/>
      </dsp:nvSpPr>
      <dsp:spPr>
        <a:xfrm>
          <a:off x="5359803" y="1354037"/>
          <a:ext cx="1905256" cy="952628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5359803" y="1354037"/>
        <a:ext cx="1905256" cy="952628"/>
      </dsp:txXfrm>
    </dsp:sp>
    <dsp:sp modelId="{E5FAF8D1-8FB8-4077-8107-2044FF6C6BA9}">
      <dsp:nvSpPr>
        <dsp:cNvPr id="0" name=""/>
        <dsp:cNvSpPr/>
      </dsp:nvSpPr>
      <dsp:spPr>
        <a:xfrm>
          <a:off x="6512483" y="2706769"/>
          <a:ext cx="1905256" cy="952628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6512483" y="2706769"/>
        <a:ext cx="1905256" cy="952628"/>
      </dsp:txXfrm>
    </dsp:sp>
    <dsp:sp modelId="{FBCE55C9-0817-4470-95D1-C7A767CF8157}">
      <dsp:nvSpPr>
        <dsp:cNvPr id="0" name=""/>
        <dsp:cNvSpPr/>
      </dsp:nvSpPr>
      <dsp:spPr>
        <a:xfrm>
          <a:off x="7750900" y="4059501"/>
          <a:ext cx="1905256" cy="952628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7750900" y="4059501"/>
        <a:ext cx="1905256" cy="952628"/>
      </dsp:txXfrm>
    </dsp:sp>
    <dsp:sp modelId="{D25194D9-B0D7-4292-AD74-9E4B4804B817}">
      <dsp:nvSpPr>
        <dsp:cNvPr id="0" name=""/>
        <dsp:cNvSpPr/>
      </dsp:nvSpPr>
      <dsp:spPr>
        <a:xfrm>
          <a:off x="3054443" y="1354037"/>
          <a:ext cx="1905256" cy="952628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3054443" y="1354037"/>
        <a:ext cx="1905256" cy="952628"/>
      </dsp:txXfrm>
    </dsp:sp>
    <dsp:sp modelId="{ACF8B433-A712-495D-80CF-19E81999DBB6}">
      <dsp:nvSpPr>
        <dsp:cNvPr id="0" name=""/>
        <dsp:cNvSpPr/>
      </dsp:nvSpPr>
      <dsp:spPr>
        <a:xfrm>
          <a:off x="3530757" y="2706769"/>
          <a:ext cx="1905256" cy="952628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3530757" y="2706769"/>
        <a:ext cx="1905256" cy="952628"/>
      </dsp:txXfrm>
    </dsp:sp>
    <dsp:sp modelId="{AF5B0922-BE65-40DB-8348-F0D8F5496F36}">
      <dsp:nvSpPr>
        <dsp:cNvPr id="0" name=""/>
        <dsp:cNvSpPr/>
      </dsp:nvSpPr>
      <dsp:spPr>
        <a:xfrm>
          <a:off x="749083" y="1354037"/>
          <a:ext cx="1905256" cy="952628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6200" kern="1200" dirty="0"/>
        </a:p>
      </dsp:txBody>
      <dsp:txXfrm>
        <a:off x="749083" y="1354037"/>
        <a:ext cx="1905256" cy="95262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2C63B7-7697-4AA9-B5DF-AC5ADC5036EC}">
      <dsp:nvSpPr>
        <dsp:cNvPr id="0" name=""/>
        <dsp:cNvSpPr/>
      </dsp:nvSpPr>
      <dsp:spPr>
        <a:xfrm>
          <a:off x="364270" y="963589"/>
          <a:ext cx="1110904" cy="237947"/>
        </a:xfrm>
        <a:custGeom>
          <a:avLst/>
          <a:gdLst/>
          <a:ahLst/>
          <a:cxnLst/>
          <a:rect l="0" t="0" r="0" b="0"/>
          <a:pathLst>
            <a:path>
              <a:moveTo>
                <a:pt x="1110904" y="0"/>
              </a:moveTo>
              <a:lnTo>
                <a:pt x="1110904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91DE85-A7A0-4F7D-95FB-5C445AFA72A6}">
      <dsp:nvSpPr>
        <dsp:cNvPr id="0" name=""/>
        <dsp:cNvSpPr/>
      </dsp:nvSpPr>
      <dsp:spPr>
        <a:xfrm>
          <a:off x="950786" y="1563584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3C38D-6E04-4933-A349-9623F818FF2A}">
      <dsp:nvSpPr>
        <dsp:cNvPr id="0" name=""/>
        <dsp:cNvSpPr/>
      </dsp:nvSpPr>
      <dsp:spPr>
        <a:xfrm>
          <a:off x="1240423" y="963589"/>
          <a:ext cx="234751" cy="237947"/>
        </a:xfrm>
        <a:custGeom>
          <a:avLst/>
          <a:gdLst/>
          <a:ahLst/>
          <a:cxnLst/>
          <a:rect l="0" t="0" r="0" b="0"/>
          <a:pathLst>
            <a:path>
              <a:moveTo>
                <a:pt x="234751" y="0"/>
              </a:moveTo>
              <a:lnTo>
                <a:pt x="234751" y="161918"/>
              </a:lnTo>
              <a:lnTo>
                <a:pt x="0" y="161918"/>
              </a:lnTo>
              <a:lnTo>
                <a:pt x="0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281D-A07B-4476-9320-37FC26CAC50E}">
      <dsp:nvSpPr>
        <dsp:cNvPr id="0" name=""/>
        <dsp:cNvSpPr/>
      </dsp:nvSpPr>
      <dsp:spPr>
        <a:xfrm>
          <a:off x="2554653" y="2077691"/>
          <a:ext cx="108614" cy="3330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082"/>
              </a:lnTo>
              <a:lnTo>
                <a:pt x="108614" y="333082"/>
              </a:lnTo>
            </a:path>
          </a:pathLst>
        </a:custGeom>
        <a:noFill/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8028-4A08-47A0-92B3-5AF4D2840503}">
      <dsp:nvSpPr>
        <dsp:cNvPr id="0" name=""/>
        <dsp:cNvSpPr/>
      </dsp:nvSpPr>
      <dsp:spPr>
        <a:xfrm>
          <a:off x="2070856" y="1563584"/>
          <a:ext cx="91440" cy="33308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3082"/>
              </a:lnTo>
              <a:lnTo>
                <a:pt x="121749" y="333082"/>
              </a:lnTo>
            </a:path>
          </a:pathLst>
        </a:custGeom>
        <a:noFill/>
        <a:ln w="12700" cap="flat" cmpd="sng" algn="ctr">
          <a:solidFill>
            <a:schemeClr val="accent1">
              <a:tint val="7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B0BEE7-F58F-4BBA-942E-516B47AEF355}">
      <dsp:nvSpPr>
        <dsp:cNvPr id="0" name=""/>
        <dsp:cNvSpPr/>
      </dsp:nvSpPr>
      <dsp:spPr>
        <a:xfrm>
          <a:off x="1475174" y="963589"/>
          <a:ext cx="641402" cy="237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918"/>
              </a:lnTo>
              <a:lnTo>
                <a:pt x="641402" y="161918"/>
              </a:lnTo>
              <a:lnTo>
                <a:pt x="641402" y="237947"/>
              </a:lnTo>
            </a:path>
          </a:pathLst>
        </a:custGeom>
        <a:noFill/>
        <a:ln w="127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49080A-1807-4BC9-8772-AC7E426D76E0}">
      <dsp:nvSpPr>
        <dsp:cNvPr id="0" name=""/>
        <dsp:cNvSpPr/>
      </dsp:nvSpPr>
      <dsp:spPr>
        <a:xfrm>
          <a:off x="1113128" y="601543"/>
          <a:ext cx="724093" cy="362046"/>
        </a:xfrm>
        <a:prstGeom prst="rect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113128" y="601543"/>
        <a:ext cx="724093" cy="362046"/>
      </dsp:txXfrm>
    </dsp:sp>
    <dsp:sp modelId="{C3D2D1BE-8815-4217-B492-C776B2E59D3D}">
      <dsp:nvSpPr>
        <dsp:cNvPr id="0" name=""/>
        <dsp:cNvSpPr/>
      </dsp:nvSpPr>
      <dsp:spPr>
        <a:xfrm>
          <a:off x="1754530" y="120153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754530" y="1201537"/>
        <a:ext cx="724093" cy="362046"/>
      </dsp:txXfrm>
    </dsp:sp>
    <dsp:sp modelId="{E5FAF8D1-8FB8-4077-8107-2044FF6C6BA9}">
      <dsp:nvSpPr>
        <dsp:cNvPr id="0" name=""/>
        <dsp:cNvSpPr/>
      </dsp:nvSpPr>
      <dsp:spPr>
        <a:xfrm>
          <a:off x="2192606" y="1715644"/>
          <a:ext cx="724093" cy="362046"/>
        </a:xfrm>
        <a:prstGeom prst="rect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192606" y="1715644"/>
        <a:ext cx="724093" cy="362046"/>
      </dsp:txXfrm>
    </dsp:sp>
    <dsp:sp modelId="{FBCE55C9-0817-4470-95D1-C7A767CF8157}">
      <dsp:nvSpPr>
        <dsp:cNvPr id="0" name=""/>
        <dsp:cNvSpPr/>
      </dsp:nvSpPr>
      <dsp:spPr>
        <a:xfrm>
          <a:off x="2663267" y="2229750"/>
          <a:ext cx="724093" cy="362046"/>
        </a:xfrm>
        <a:prstGeom prst="rect">
          <a:avLst/>
        </a:prstGeom>
        <a:solidFill>
          <a:schemeClr val="accent1">
            <a:alpha val="3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663267" y="2229750"/>
        <a:ext cx="724093" cy="362046"/>
      </dsp:txXfrm>
    </dsp:sp>
    <dsp:sp modelId="{D25194D9-B0D7-4292-AD74-9E4B4804B817}">
      <dsp:nvSpPr>
        <dsp:cNvPr id="0" name=""/>
        <dsp:cNvSpPr/>
      </dsp:nvSpPr>
      <dsp:spPr>
        <a:xfrm>
          <a:off x="878377" y="120153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878377" y="1201537"/>
        <a:ext cx="724093" cy="362046"/>
      </dsp:txXfrm>
    </dsp:sp>
    <dsp:sp modelId="{ACF8B433-A712-495D-80CF-19E81999DBB6}">
      <dsp:nvSpPr>
        <dsp:cNvPr id="0" name=""/>
        <dsp:cNvSpPr/>
      </dsp:nvSpPr>
      <dsp:spPr>
        <a:xfrm>
          <a:off x="1059400" y="1715644"/>
          <a:ext cx="724093" cy="362046"/>
        </a:xfrm>
        <a:prstGeom prst="rect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1059400" y="1715644"/>
        <a:ext cx="724093" cy="362046"/>
      </dsp:txXfrm>
    </dsp:sp>
    <dsp:sp modelId="{AF5B0922-BE65-40DB-8348-F0D8F5496F36}">
      <dsp:nvSpPr>
        <dsp:cNvPr id="0" name=""/>
        <dsp:cNvSpPr/>
      </dsp:nvSpPr>
      <dsp:spPr>
        <a:xfrm>
          <a:off x="2224" y="1201537"/>
          <a:ext cx="724093" cy="362046"/>
        </a:xfrm>
        <a:prstGeom prst="rect">
          <a:avLst/>
        </a:prstGeom>
        <a:solidFill>
          <a:schemeClr val="accent1">
            <a:alpha val="7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2300" kern="1200" dirty="0"/>
        </a:p>
      </dsp:txBody>
      <dsp:txXfrm>
        <a:off x="2224" y="1201537"/>
        <a:ext cx="724093" cy="3620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Layout" Target="../diagrams/layout2.xml"/><Relationship Id="rId7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5972" y="1356709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17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336336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49972" y="835572"/>
            <a:ext cx="19818" cy="4992562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12069"/>
            <a:ext cx="9503212" cy="49415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2207172"/>
            <a:ext cx="6167742" cy="3720404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986456" y="1954924"/>
            <a:ext cx="9680027" cy="5215266"/>
          </a:xfrm>
        </p:spPr>
        <p:txBody>
          <a:bodyPr>
            <a:noAutofit/>
          </a:bodyPr>
          <a:lstStyle/>
          <a:p>
            <a:r>
              <a:rPr lang="es-MX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1) Realizar la revisión previa antes de iniciar labores. </a:t>
            </a:r>
          </a:p>
          <a:p>
            <a:r>
              <a:rPr lang="es-MX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2) Revisar la agenda diaria de su jefe inmediato, e informar de las actividades del día.</a:t>
            </a:r>
          </a:p>
          <a:p>
            <a:r>
              <a:rPr lang="es-MX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3) Digitar la facturación de proveedores o el ingreso de suministros o materia prima a la sucursal. </a:t>
            </a:r>
          </a:p>
          <a:p>
            <a:r>
              <a:rPr lang="es-MX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4) Archivar la documentación de forma diaria para concretar el orden dentro de la sucursal. </a:t>
            </a:r>
          </a:p>
          <a:p>
            <a:r>
              <a:rPr lang="es-MX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5) Coordinar con las personas involucradas la recolección de la información y documentos necesarios para la elaboración de los reportes que realiza el Administrador de la Sucursal.</a:t>
            </a:r>
          </a:p>
          <a:p>
            <a:r>
              <a:rPr lang="es-MX" sz="24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6) Asistir a reuniones con su jefe directo, al igual que encargarse de la operación de la sucursal en ausencia de su superior.</a:t>
            </a:r>
            <a:endParaRPr lang="es-MX" sz="2400" dirty="0">
              <a:solidFill>
                <a:schemeClr val="bg1">
                  <a:lumMod val="9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35876" y="472966"/>
            <a:ext cx="10134600" cy="1325563"/>
          </a:xfrm>
        </p:spPr>
        <p:txBody>
          <a:bodyPr/>
          <a:lstStyle/>
          <a:p>
            <a:r>
              <a:rPr lang="es-MX" dirty="0" smtClean="0"/>
              <a:t>Ejemplo… Asistente Administrativo</a:t>
            </a:r>
            <a:endParaRPr lang="es-MX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6"/>
            <a:ext cx="8435866" cy="5817461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17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522514" y="2217691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ct val="0"/>
              </a:spcBef>
            </a:pPr>
            <a:endParaRPr lang="en-US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514350" lvl="0" indent="-514350">
              <a:spcBef>
                <a:spcPct val="0"/>
              </a:spcBef>
              <a:buAutoNum type="arabicPeriod"/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Describir la tarea de cada parte de la Estructura de mi ministerio.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6" name="5 Diagrama"/>
          <p:cNvGraphicFramePr/>
          <p:nvPr/>
        </p:nvGraphicFramePr>
        <p:xfrm>
          <a:off x="4792746" y="3578771"/>
          <a:ext cx="3389585" cy="327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6  Organización I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Tareas</a:t>
            </a:r>
            <a:r>
              <a:rPr lang="es-MX" dirty="0" smtClean="0">
                <a:solidFill>
                  <a:schemeClr val="bg1"/>
                </a:solidFill>
              </a:rPr>
              <a:t> 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916621" y="1106401"/>
            <a:ext cx="66530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Qué se Planea </a:t>
            </a:r>
          </a:p>
          <a:p>
            <a:pPr algn="ctr">
              <a:buFont typeface="Arial" pitchFamily="34" charset="0"/>
              <a:buChar char="•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Quién lo Planea</a:t>
            </a:r>
          </a:p>
          <a:p>
            <a:pPr algn="ctr">
              <a:buFont typeface="Arial" pitchFamily="34" charset="0"/>
              <a:buChar char="•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 Descripción de Tareas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443655" y="460015"/>
            <a:ext cx="66530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Descripción de Tareas</a:t>
            </a:r>
          </a:p>
          <a:p>
            <a:pPr algn="ctr">
              <a:buFont typeface="Arial" pitchFamily="34" charset="0"/>
              <a:buChar char="•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Tareas Informales</a:t>
            </a:r>
          </a:p>
          <a:p>
            <a:pPr algn="ctr"/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Tareas Formales</a:t>
            </a:r>
          </a:p>
        </p:txBody>
      </p:sp>
      <p:graphicFrame>
        <p:nvGraphicFramePr>
          <p:cNvPr id="6" name="5 Gráfico"/>
          <p:cNvGraphicFramePr/>
          <p:nvPr/>
        </p:nvGraphicFramePr>
        <p:xfrm>
          <a:off x="881116" y="3415569"/>
          <a:ext cx="2997200" cy="3111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6 Gráfico"/>
          <p:cNvGraphicFramePr/>
          <p:nvPr/>
        </p:nvGraphicFramePr>
        <p:xfrm>
          <a:off x="8024648" y="1266203"/>
          <a:ext cx="3809999" cy="35107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15312" y="570374"/>
            <a:ext cx="66530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Descripción de Tareas</a:t>
            </a:r>
          </a:p>
          <a:p>
            <a:pPr algn="ctr">
              <a:buFont typeface="Arial" pitchFamily="34" charset="0"/>
              <a:buChar char="•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Límites de funciones</a:t>
            </a:r>
          </a:p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buFont typeface="Arial" pitchFamily="34" charset="0"/>
              <a:buChar char="•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Alcance de funciones </a:t>
            </a:r>
          </a:p>
        </p:txBody>
      </p:sp>
      <p:graphicFrame>
        <p:nvGraphicFramePr>
          <p:cNvPr id="6" name="5 Diagrama"/>
          <p:cNvGraphicFramePr/>
          <p:nvPr/>
        </p:nvGraphicFramePr>
        <p:xfrm>
          <a:off x="7189077" y="362605"/>
          <a:ext cx="3389585" cy="327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918138" y="5596758"/>
            <a:ext cx="3599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PLANEACIÓN</a:t>
            </a:r>
          </a:p>
        </p:txBody>
      </p:sp>
      <p:graphicFrame>
        <p:nvGraphicFramePr>
          <p:cNvPr id="8" name="7 Gráfico"/>
          <p:cNvGraphicFramePr/>
          <p:nvPr/>
        </p:nvGraphicFramePr>
        <p:xfrm>
          <a:off x="7187324" y="2664372"/>
          <a:ext cx="2997200" cy="31113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9" name="8 Cerrar llave"/>
          <p:cNvSpPr/>
          <p:nvPr/>
        </p:nvSpPr>
        <p:spPr>
          <a:xfrm rot="5400000">
            <a:off x="2962397" y="1200943"/>
            <a:ext cx="1368000" cy="6454736"/>
          </a:xfrm>
          <a:prstGeom prst="rightBrace">
            <a:avLst/>
          </a:prstGeom>
          <a:ln w="7620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graphicFrame>
        <p:nvGraphicFramePr>
          <p:cNvPr id="28" name="27 Diagrama"/>
          <p:cNvGraphicFramePr/>
          <p:nvPr/>
        </p:nvGraphicFramePr>
        <p:xfrm>
          <a:off x="536029" y="522892"/>
          <a:ext cx="3641833" cy="2504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Imagen relacionada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graphicFrame>
        <p:nvGraphicFramePr>
          <p:cNvPr id="9" name="8 Diagrama"/>
          <p:cNvGraphicFramePr/>
          <p:nvPr/>
        </p:nvGraphicFramePr>
        <p:xfrm>
          <a:off x="819808" y="551793"/>
          <a:ext cx="10405240" cy="5013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5 Explosión 1"/>
          <p:cNvSpPr/>
          <p:nvPr/>
        </p:nvSpPr>
        <p:spPr>
          <a:xfrm>
            <a:off x="3279227" y="1639614"/>
            <a:ext cx="4950372" cy="5218386"/>
          </a:xfrm>
          <a:prstGeom prst="irregularSeal1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231931" y="333891"/>
            <a:ext cx="482424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0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!¡</a:t>
            </a:r>
            <a:endParaRPr lang="es-MX" sz="400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Pergamino vertical"/>
          <p:cNvSpPr/>
          <p:nvPr/>
        </p:nvSpPr>
        <p:spPr>
          <a:xfrm>
            <a:off x="1765738" y="551793"/>
            <a:ext cx="9207061" cy="5297214"/>
          </a:xfrm>
          <a:prstGeom prst="verticalScroll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2427889" y="1500540"/>
            <a:ext cx="78512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Por Escrito</a:t>
            </a:r>
          </a:p>
          <a:p>
            <a:pPr algn="ctr"/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Aprender a Rendir Cuentas</a:t>
            </a:r>
          </a:p>
          <a:p>
            <a:pPr algn="ctr">
              <a:buFont typeface="Wingdings" pitchFamily="2" charset="2"/>
              <a:buChar char="ü"/>
            </a:pPr>
            <a:endParaRPr lang="es-MX" sz="4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buFont typeface="Wingdings" pitchFamily="2" charset="2"/>
              <a:buChar char="ü"/>
            </a:pPr>
            <a:r>
              <a:rPr lang="es-MX" sz="4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Evaluación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333</Words>
  <Application>Microsoft Office PowerPoint</Application>
  <PresentationFormat>Personalizado</PresentationFormat>
  <Paragraphs>88</Paragraphs>
  <Slides>12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Whirligig design template</vt:lpstr>
      <vt:lpstr>17</vt:lpstr>
      <vt:lpstr>U. 6  Organización I L. 2 Tareas </vt:lpstr>
      <vt:lpstr>  </vt:lpstr>
      <vt:lpstr>  </vt:lpstr>
      <vt:lpstr>   </vt:lpstr>
      <vt:lpstr>  </vt:lpstr>
      <vt:lpstr>  </vt:lpstr>
      <vt:lpstr>  </vt:lpstr>
      <vt:lpstr>  </vt:lpstr>
      <vt:lpstr>  </vt:lpstr>
      <vt:lpstr>Ejemplo… Asistente Administrativo</vt:lpstr>
      <vt:lpstr>   Tarea  No. 17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2018-02-20T20:31:38Z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