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5" r:id="rId3"/>
    <p:sldId id="296" r:id="rId4"/>
    <p:sldId id="297" r:id="rId5"/>
    <p:sldId id="298" r:id="rId6"/>
    <p:sldId id="299" r:id="rId7"/>
    <p:sldId id="30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93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7/8/19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7/8/19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7/8/19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7/8/19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F2AA5-92CA-DA4E-BA40-DB41B76AED61}" type="datetimeFigureOut">
              <a:rPr lang="en-US" smtClean="0"/>
              <a:t>7/8/19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How to motivate a client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Steve Elzinga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8015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Top Motivators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655868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Goals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Reward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Negative consequences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Discovery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Potential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Success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Change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Fun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Connections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728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65586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10"/>
            </a:pPr>
            <a:r>
              <a:rPr lang="en-US" dirty="0" smtClean="0"/>
              <a:t>One’s own ideas</a:t>
            </a:r>
          </a:p>
          <a:p>
            <a:pPr marL="514350" indent="-514350">
              <a:buFont typeface="+mj-lt"/>
              <a:buAutoNum type="arabicPeriod" startAt="10"/>
            </a:pPr>
            <a:r>
              <a:rPr lang="en-US" dirty="0" smtClean="0"/>
              <a:t>Ownership</a:t>
            </a:r>
          </a:p>
          <a:p>
            <a:pPr marL="514350" indent="-514350">
              <a:buFont typeface="+mj-lt"/>
              <a:buAutoNum type="arabicPeriod" startAt="10"/>
            </a:pPr>
            <a:r>
              <a:rPr lang="en-US" dirty="0" smtClean="0"/>
              <a:t>Applause</a:t>
            </a:r>
          </a:p>
          <a:p>
            <a:pPr marL="514350" indent="-514350">
              <a:buFont typeface="+mj-lt"/>
              <a:buAutoNum type="arabicPeriod" startAt="10"/>
            </a:pPr>
            <a:r>
              <a:rPr lang="en-US" dirty="0" smtClean="0"/>
              <a:t>Encouragement</a:t>
            </a:r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 startAt="10"/>
            </a:pPr>
            <a:endParaRPr lang="en-US" dirty="0" smtClean="0"/>
          </a:p>
          <a:p>
            <a:pPr marL="514350" indent="-514350">
              <a:buFont typeface="+mj-lt"/>
              <a:buAutoNum type="arabicPeriod" startAt="10"/>
            </a:pPr>
            <a:endParaRPr lang="en-US" dirty="0" smtClean="0"/>
          </a:p>
          <a:p>
            <a:pPr marL="514350" indent="-514350">
              <a:buFont typeface="+mj-lt"/>
              <a:buAutoNum type="arabicPeriod" startAt="10"/>
            </a:pPr>
            <a:endParaRPr lang="en-US" dirty="0" smtClean="0"/>
          </a:p>
          <a:p>
            <a:pPr marL="514350" indent="-514350">
              <a:buFont typeface="+mj-lt"/>
              <a:buAutoNum type="arabicPeriod" startAt="10"/>
            </a:pPr>
            <a:endParaRPr lang="en-US" dirty="0" smtClean="0"/>
          </a:p>
          <a:p>
            <a:pPr marL="514350" indent="-514350">
              <a:buFont typeface="+mj-lt"/>
              <a:buAutoNum type="arabicPeriod" startAt="10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650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Top Short-lived motivators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65586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Fear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Authority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Money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Tittles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Demands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Commands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Expectations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4918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Motivators by personality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7898" y="1417638"/>
            <a:ext cx="7968902" cy="4655868"/>
          </a:xfrm>
        </p:spPr>
        <p:txBody>
          <a:bodyPr>
            <a:normAutofit/>
          </a:bodyPr>
          <a:lstStyle/>
          <a:p>
            <a:r>
              <a:rPr lang="en-US" dirty="0"/>
              <a:t>CURIOSITY - The desire for knowledge and experience. </a:t>
            </a:r>
          </a:p>
          <a:p>
            <a:r>
              <a:rPr lang="en-US" dirty="0"/>
              <a:t>ACCEPTANCE - The desire for inclusion.</a:t>
            </a:r>
          </a:p>
          <a:p>
            <a:r>
              <a:rPr lang="en-US" dirty="0"/>
              <a:t>ORDER - The desire for organization. </a:t>
            </a:r>
          </a:p>
          <a:p>
            <a:r>
              <a:rPr lang="en-US" dirty="0"/>
              <a:t>PHYSICAL ACTIVITY - The desire for the exercise of muscles. </a:t>
            </a:r>
          </a:p>
          <a:p>
            <a:r>
              <a:rPr lang="en-US" dirty="0"/>
              <a:t>HONOR - The desire to be loyal to one's parents and heritage.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4975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6306" y="1417638"/>
            <a:ext cx="7950494" cy="4655868"/>
          </a:xfrm>
        </p:spPr>
        <p:txBody>
          <a:bodyPr>
            <a:normAutofit/>
          </a:bodyPr>
          <a:lstStyle/>
          <a:p>
            <a:r>
              <a:rPr lang="en-US" dirty="0"/>
              <a:t>POWER - The desire to influence others.</a:t>
            </a:r>
          </a:p>
          <a:p>
            <a:r>
              <a:rPr lang="en-US" dirty="0"/>
              <a:t>INDEPENDENCE - The desire for self-reliance. </a:t>
            </a:r>
          </a:p>
          <a:p>
            <a:r>
              <a:rPr lang="en-US" dirty="0"/>
              <a:t>SOCIAL CONTACT - The desire for companionship.</a:t>
            </a:r>
          </a:p>
          <a:p>
            <a:r>
              <a:rPr lang="en-US" dirty="0"/>
              <a:t>FAMILY - The desire to raise one's own children.</a:t>
            </a:r>
          </a:p>
          <a:p>
            <a:r>
              <a:rPr lang="en-US" dirty="0"/>
              <a:t>STATUS - The desire for social standing. </a:t>
            </a:r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7155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1528" y="1417638"/>
            <a:ext cx="7895271" cy="4655868"/>
          </a:xfrm>
        </p:spPr>
        <p:txBody>
          <a:bodyPr>
            <a:normAutofit/>
          </a:bodyPr>
          <a:lstStyle/>
          <a:p>
            <a:r>
              <a:rPr lang="en-US" dirty="0"/>
              <a:t>IDEALISM - The desire for social justice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VENGEANCE - The desire to get even</a:t>
            </a:r>
            <a:r>
              <a:rPr lang="en-US" dirty="0" smtClean="0"/>
              <a:t>.</a:t>
            </a:r>
            <a:r>
              <a:rPr lang="en-US" dirty="0"/>
              <a:t> </a:t>
            </a:r>
          </a:p>
          <a:p>
            <a:r>
              <a:rPr lang="en-US" dirty="0"/>
              <a:t>ROMANCE - The desire for intimate connection, sensuality, and sexuality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EATING - The desire to consume food. </a:t>
            </a:r>
          </a:p>
          <a:p>
            <a:r>
              <a:rPr lang="en-US" dirty="0"/>
              <a:t>SAVING - The desire to collect </a:t>
            </a:r>
            <a:r>
              <a:rPr lang="en-US" dirty="0" smtClean="0"/>
              <a:t>things.</a:t>
            </a:r>
          </a:p>
          <a:p>
            <a:r>
              <a:rPr lang="en-US" dirty="0" smtClean="0"/>
              <a:t>TRANQUILITY </a:t>
            </a:r>
            <a:r>
              <a:rPr lang="en-US" dirty="0"/>
              <a:t>- The desire for emotional </a:t>
            </a:r>
            <a:r>
              <a:rPr lang="en-US" dirty="0">
                <a:solidFill>
                  <a:schemeClr val="bg2">
                    <a:lumMod val="40000"/>
                    <a:lumOff val="60000"/>
                  </a:schemeClr>
                </a:solidFill>
              </a:rPr>
              <a:t>calm</a:t>
            </a:r>
            <a:r>
              <a:rPr lang="en-US" dirty="0"/>
              <a:t>. 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96351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11876</TotalTime>
  <Words>120</Words>
  <Application>Microsoft Macintosh PowerPoint</Application>
  <PresentationFormat>On-screen Show (4:3)</PresentationFormat>
  <Paragraphs>60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Black</vt:lpstr>
      <vt:lpstr>How to motivate a client</vt:lpstr>
      <vt:lpstr>Top Motivators</vt:lpstr>
      <vt:lpstr>PowerPoint Presentation</vt:lpstr>
      <vt:lpstr>Top Short-lived motivators</vt:lpstr>
      <vt:lpstr>Motivators by personality</vt:lpstr>
      <vt:lpstr>PowerPoint Presentation</vt:lpstr>
      <vt:lpstr>PowerPoint Presentation</vt:lpstr>
    </vt:vector>
  </TitlesOfParts>
  <Company>Christian Leaders Institue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Life changing coaching</dc:title>
  <dc:creator>Steve Elzinga</dc:creator>
  <cp:lastModifiedBy>Steve Elzinga</cp:lastModifiedBy>
  <cp:revision>51</cp:revision>
  <dcterms:created xsi:type="dcterms:W3CDTF">2019-03-01T19:59:18Z</dcterms:created>
  <dcterms:modified xsi:type="dcterms:W3CDTF">2019-07-08T14:22:50Z</dcterms:modified>
</cp:coreProperties>
</file>