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0"/>
  </p:notesMasterIdLst>
  <p:sldIdLst>
    <p:sldId id="452" r:id="rId2"/>
    <p:sldId id="529" r:id="rId3"/>
    <p:sldId id="455" r:id="rId4"/>
    <p:sldId id="454" r:id="rId5"/>
    <p:sldId id="693" r:id="rId6"/>
    <p:sldId id="456" r:id="rId7"/>
    <p:sldId id="457" r:id="rId8"/>
    <p:sldId id="458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6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6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/url?sa=i&amp;rct=j&amp;q=&amp;esrc=s&amp;source=images&amp;cd=&amp;cad=rja&amp;uact=8&amp;ved=0ahUKEwitj4KQwILXAhUKQCYKHc6xCLMQjRwIBw&amp;url=https://www.pinterest.com/pin/428404983286756998/&amp;psig=AOvVaw1agyNouGBKvFR5OdgsmA7t&amp;ust=15086966543465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78522" y="1412776"/>
            <a:ext cx="8132163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4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Dignifica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Características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(Sociales)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27176" y="188640"/>
            <a:ext cx="6157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accent6">
                    <a:lumMod val="75000"/>
                  </a:schemeClr>
                </a:solidFill>
              </a:rPr>
              <a:t>¿Definición y Descripción?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CuadroTexto"/>
          <p:cNvSpPr txBox="1"/>
          <p:nvPr/>
        </p:nvSpPr>
        <p:spPr>
          <a:xfrm>
            <a:off x="4644008" y="1700808"/>
            <a:ext cx="4032448" cy="42780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MX" sz="1100" b="1" i="1" dirty="0" smtClean="0"/>
          </a:p>
          <a:p>
            <a:pPr algn="ctr"/>
            <a:endParaRPr lang="es-MX" sz="1100" b="1" i="1" dirty="0" smtClean="0"/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¿Qué es lo que la salvación puede cambiar o afectar?</a:t>
            </a:r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18864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           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 rot="18617371">
            <a:off x="2989388" y="1921107"/>
            <a:ext cx="3177063" cy="7206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67544" y="908720"/>
            <a:ext cx="3888432" cy="378565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El pecado no cambió el Cromosoma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La salvación no cambió el Cromosoma </a:t>
            </a:r>
            <a:endParaRPr lang="es-MX" sz="4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043608" y="188640"/>
            <a:ext cx="72008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La Cortesía de Jesús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43608" y="1844824"/>
            <a:ext cx="7200800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latin typeface="Arial Black" pitchFamily="34" charset="0"/>
              </a:rPr>
              <a:t>La Compasión de Jesús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43608" y="3501008"/>
            <a:ext cx="7200800" cy="230832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MUJER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Creada Caída Extraña Salva Sabia</a:t>
            </a:r>
          </a:p>
        </p:txBody>
      </p:sp>
      <p:sp>
        <p:nvSpPr>
          <p:cNvPr id="8" name="7 Nube"/>
          <p:cNvSpPr/>
          <p:nvPr/>
        </p:nvSpPr>
        <p:spPr>
          <a:xfrm>
            <a:off x="683568" y="2996952"/>
            <a:ext cx="1872208" cy="158417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251520" y="548680"/>
            <a:ext cx="817640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Mi Vida, yo mujer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827584" y="1484784"/>
            <a:ext cx="7488832" cy="104644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</a:p>
          <a:p>
            <a:pPr algn="ctr"/>
            <a:r>
              <a:rPr lang="es-MX" sz="1400" b="1" i="1" dirty="0" smtClean="0">
                <a:solidFill>
                  <a:srgbClr val="FFFF00"/>
                </a:solidFill>
                <a:latin typeface="Arial Black" pitchFamily="34" charset="0"/>
              </a:rPr>
              <a:t>(EXCLUSIVAMENTE)</a:t>
            </a:r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71600" y="4437112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1475656" y="1556792"/>
            <a:ext cx="6840760" cy="400109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de/a </a:t>
            </a:r>
          </a:p>
          <a:p>
            <a:pPr algn="ctr"/>
            <a:r>
              <a:rPr lang="es-MX" sz="4800" b="1" dirty="0" smtClean="0">
                <a:latin typeface="Arial Black" pitchFamily="34" charset="0"/>
              </a:rPr>
              <a:t>la Mujer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Sexo Femenino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Necesidades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Características</a:t>
            </a:r>
          </a:p>
          <a:p>
            <a:pPr algn="ctr"/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4,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27984" y="1844824"/>
            <a:ext cx="403244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 cómo Dios dignificó mis características sociales de mujer.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25282" name="Picture 2" descr="Resultado de imagen para free painting woman reading writ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844824"/>
            <a:ext cx="30670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5237</TotalTime>
  <Words>244</Words>
  <Application>Microsoft Office PowerPoint</Application>
  <PresentationFormat>Presentación en pantalla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2017-11-27T19:11:39Z</dcterms:modified>
</cp:coreProperties>
</file>