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  <p:sldId id="266" r:id="rId12"/>
  </p:sldIdLst>
  <p:sldSz cx="12192000" cy="6858000"/>
  <p:notesSz cx="6858000" cy="9144000"/>
  <p:defaultTextStyle>
    <a:defPPr>
      <a:defRPr lang="u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28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EB6CAF-1E78-4374-BCF4-ED50379E9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52BB1E8-8466-4C59-9EC8-1172D54AA2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4616A3-6646-45A0-A24F-E88BFEFDB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3978-1F18-4605-8086-DD7169BD7A54}" type="datetimeFigureOut">
              <a:rPr lang="ru-UA" smtClean="0"/>
              <a:t>12/03/2022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7460D7-2726-4DD4-B49D-39C361A69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0F6074-01D1-4323-B63E-F41B14AA3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0113C-F366-474C-8515-8AA729EB8C8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40127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FB04F1-DE15-42EC-9B1C-292A47609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07DB074-1FC9-4F1C-889E-DCDBCA2844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961BD4-F6FC-4CEB-A277-723E51079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3978-1F18-4605-8086-DD7169BD7A54}" type="datetimeFigureOut">
              <a:rPr lang="ru-UA" smtClean="0"/>
              <a:t>12/03/2022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F40B69-4BFC-4FD9-86A5-783B814E6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7003E3-AD93-4BBA-BAEB-E986D8690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0113C-F366-474C-8515-8AA729EB8C8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8951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345446C-3909-45F5-B175-59F9ED5DCB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525665E-6998-41B9-8F58-750A6162C8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407DF6-FD60-4B81-A9FA-3D8042036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3978-1F18-4605-8086-DD7169BD7A54}" type="datetimeFigureOut">
              <a:rPr lang="ru-UA" smtClean="0"/>
              <a:t>12/03/2022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D91C4B-AEDA-4980-BC7C-322300093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26850C-3B74-480B-82ED-D372C37B8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0113C-F366-474C-8515-8AA729EB8C8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31029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CBB870-5350-4CD9-97B7-90DD0E677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423B49-BDEF-4F83-BB02-B0E3FF51B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6099F9-3BBC-4E1A-8D29-42CB9EA13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3978-1F18-4605-8086-DD7169BD7A54}" type="datetimeFigureOut">
              <a:rPr lang="ru-UA" smtClean="0"/>
              <a:t>12/03/2022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2EE0F6-9B86-4EAB-B45F-2A0A6DFDA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444236-6CC7-414D-9382-61D961582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0113C-F366-474C-8515-8AA729EB8C8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80407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802FD5-CB05-434C-AED0-EF8F0DD76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DE2EB2B-AB9E-4FB2-B6A3-94D22D97C2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0EAEC8-44B7-4F2F-8681-86A2AE1F8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3978-1F18-4605-8086-DD7169BD7A54}" type="datetimeFigureOut">
              <a:rPr lang="ru-UA" smtClean="0"/>
              <a:t>12/03/2022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B85D12-EB1F-4425-81EF-75EA52661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9A3169-B60B-450C-A519-D27EA71F2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0113C-F366-474C-8515-8AA729EB8C8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97060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CE9ED3-EDD5-4755-A6EC-A3B4102AF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3E6E07-C5B0-4E82-AEBB-7DFE354DB9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1FEDC98-5FB2-4517-AAA0-E582C4C9DD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C0A05B-09C2-4F65-8EA4-77C8398B5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3978-1F18-4605-8086-DD7169BD7A54}" type="datetimeFigureOut">
              <a:rPr lang="ru-UA" smtClean="0"/>
              <a:t>12/03/2022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F4C9528-EC2D-49E3-886A-A9E7DDFD2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648D47-EBB7-44BE-BBF8-C108042AD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0113C-F366-474C-8515-8AA729EB8C8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47781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0BB2B1-21B7-4DCC-B580-B6B5C8733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C93551-9747-4D4D-92FF-D21B6AF0C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BF48A80-E5F7-446A-BA50-4D655E97E1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17B9753-3A91-4186-BC95-895A7CDA25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4918031-F623-4524-B85F-AE491C5128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7BD886B-4B5A-4250-A1D5-35238A4BC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3978-1F18-4605-8086-DD7169BD7A54}" type="datetimeFigureOut">
              <a:rPr lang="ru-UA" smtClean="0"/>
              <a:t>12/03/2022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6B47DBE-FA56-427F-8067-C27EA6B9A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8424763-F28B-4D09-91BE-2ACB2BA3D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0113C-F366-474C-8515-8AA729EB8C8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10147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A2A3CE-0DDF-4547-AD41-A8E445E04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97337A5-C596-4796-873D-38400D8D2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3978-1F18-4605-8086-DD7169BD7A54}" type="datetimeFigureOut">
              <a:rPr lang="ru-UA" smtClean="0"/>
              <a:t>12/03/2022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53F9B1A-6ECB-4098-80B1-E337B1B47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66D24BB-DB3D-4C85-B964-7A98D09E4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0113C-F366-474C-8515-8AA729EB8C8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57432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3501E4F-03E6-4868-82E9-86AE625B0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3978-1F18-4605-8086-DD7169BD7A54}" type="datetimeFigureOut">
              <a:rPr lang="ru-UA" smtClean="0"/>
              <a:t>12/03/2022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D316EBF-1DA8-45C6-8F15-4A7D66A82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48876B1-3718-447D-8085-D0EE42EDD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0113C-F366-474C-8515-8AA729EB8C8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74148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2F2AA-9766-4189-B02D-BAEF5C35A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66598F-5505-4B41-959B-27CADC3EB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1F00FCB-18D3-4F47-872B-325792779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055063D-79D1-4AE8-88EC-6206F4B5C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3978-1F18-4605-8086-DD7169BD7A54}" type="datetimeFigureOut">
              <a:rPr lang="ru-UA" smtClean="0"/>
              <a:t>12/03/2022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10E39B-7EEC-48E4-A280-0D3450FA0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4A426D7-E3D5-4254-988C-EEB211234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0113C-F366-474C-8515-8AA729EB8C8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31889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912FB0-79D5-4D6C-971A-0D9A70681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430A3FA-AE3F-459B-9A32-730823DA05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2E86E7C-D9BE-4F5C-BCCC-459C8D1CA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D4EC1EB-EAB4-4184-8A4C-02D1FBAC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3978-1F18-4605-8086-DD7169BD7A54}" type="datetimeFigureOut">
              <a:rPr lang="ru-UA" smtClean="0"/>
              <a:t>12/03/2022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2C8185F-8E0B-4385-92B0-39DF09762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65F6ED-25D4-4B51-952F-7002B8B50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0113C-F366-474C-8515-8AA729EB8C8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0075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0F6BC7-B5AE-4BE2-A267-66496F0B7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"/>
              <a:t>Зразок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F0C57E6-DF8F-4CAB-825D-2F4655029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"/>
              <a:t>Зразок тексту</a:t>
            </a:r>
          </a:p>
          <a:p>
            <a:pPr lvl="1"/>
            <a:r>
              <a:rPr lang="uk"/>
              <a:t>Другий рівень</a:t>
            </a:r>
          </a:p>
          <a:p>
            <a:pPr lvl="2"/>
            <a:r>
              <a:rPr lang="uk"/>
              <a:t>Третій рівень</a:t>
            </a:r>
          </a:p>
          <a:p>
            <a:pPr lvl="3"/>
            <a:r>
              <a:rPr lang="uk"/>
              <a:t>Четвертий рівень</a:t>
            </a:r>
          </a:p>
          <a:p>
            <a:pPr lvl="4"/>
            <a:r>
              <a:rPr lang="uk"/>
              <a:t>П'ятий рівень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AD67BB-27D1-4EC4-8099-33DFB00A5E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B3978-1F18-4605-8086-DD7169BD7A54}" type="datetimeFigureOut">
              <a:rPr lang="ru-UA" smtClean="0"/>
              <a:t>12/03/2022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4A3116-E083-48B9-BECE-F3DC7F338E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3F7878-6247-407B-8B87-8E2FF405E4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0113C-F366-474C-8515-8AA729EB8C8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4629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20B992D-F2A0-4EF9-B65B-E9C7FFB5C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BBB445-A1EF-4920-B44F-3D1F15984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552" y="-586581"/>
            <a:ext cx="9538447" cy="2387600"/>
          </a:xfrm>
        </p:spPr>
        <p:txBody>
          <a:bodyPr/>
          <a:lstStyle/>
          <a:p>
            <a:r>
              <a:rPr lang="uk" b="1" i="1" dirty="0"/>
              <a:t>Види сумнівів </a:t>
            </a:r>
            <a:br>
              <a:rPr lang="ru-RU" b="1" i="1" dirty="0"/>
            </a:br>
            <a:r>
              <a:rPr lang="uk" b="1" i="1" dirty="0"/>
              <a:t>(Тім Стаффорд)</a:t>
            </a:r>
            <a:endParaRPr lang="ru-UA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57D0576-4DDB-4CA7-8A81-B95A1CE063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223" y="2387600"/>
            <a:ext cx="11295529" cy="4349376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uk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Сумніви кризи. </a:t>
            </a:r>
            <a:br>
              <a:rPr lang="ru-RU" sz="3200" i="1" dirty="0"/>
            </a:br>
            <a:br>
              <a:rPr lang="ru-RU" sz="3200" i="1" dirty="0"/>
            </a:br>
            <a:r>
              <a:rPr lang="uk" sz="3200" i="1" dirty="0"/>
              <a:t>Виникають під час особистих, кризових переживань</a:t>
            </a:r>
          </a:p>
          <a:p>
            <a:pPr algn="l"/>
            <a:r>
              <a:rPr lang="uk" sz="3200" i="1" dirty="0"/>
              <a:t>      (Смерть близьких, зрада тощо).</a:t>
            </a:r>
            <a:br>
              <a:rPr lang="ru-RU" i="1" dirty="0"/>
            </a:br>
            <a:endParaRPr lang="ru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368757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20B992D-F2A0-4EF9-B65B-E9C7FFB5C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BBB445-A1EF-4920-B44F-3D1F15984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0075" y="-978646"/>
            <a:ext cx="10991850" cy="2387600"/>
          </a:xfrm>
        </p:spPr>
        <p:txBody>
          <a:bodyPr/>
          <a:lstStyle/>
          <a:p>
            <a:r>
              <a:rPr lang="uk" b="1" i="1" dirty="0"/>
              <a:t>Усвідомлення духовної війни</a:t>
            </a:r>
            <a:endParaRPr lang="ru-UA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57D0576-4DDB-4CA7-8A81-B95A1CE063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9929" y="2259105"/>
            <a:ext cx="10690412" cy="4383741"/>
          </a:xfrm>
        </p:spPr>
        <p:txBody>
          <a:bodyPr>
            <a:normAutofit fontScale="77500" lnSpcReduction="20000"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uk" sz="4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Диявол засліплює уми </a:t>
            </a:r>
            <a:br>
              <a:rPr lang="ru-RU" i="1" dirty="0"/>
            </a:br>
            <a:br>
              <a:rPr lang="ru-RU" i="1" dirty="0"/>
            </a:br>
            <a:r>
              <a:rPr lang="uk" i="1" dirty="0"/>
              <a:t>1Кор 2:14 </a:t>
            </a:r>
            <a:br>
              <a:rPr lang="ru-RU" i="1" dirty="0"/>
            </a:br>
            <a:r>
              <a:rPr lang="uk-UA" i="1" dirty="0"/>
              <a:t>«тілесна людина не приймає речей, що від Божого Духа…бо вони розуміються тільки духовно». </a:t>
            </a:r>
            <a:br>
              <a:rPr lang="ru-RU" i="1" dirty="0"/>
            </a:br>
            <a:br>
              <a:rPr lang="ru-RU" i="1" dirty="0"/>
            </a:br>
            <a:r>
              <a:rPr lang="uk" i="1" dirty="0"/>
              <a:t>Це демонструє основну обмеженність апологетики. </a:t>
            </a:r>
          </a:p>
          <a:p>
            <a:pPr algn="l"/>
            <a:br>
              <a:rPr lang="ru-RU" i="1" dirty="0"/>
            </a:br>
            <a:r>
              <a:rPr lang="ru-RU" i="1" dirty="0"/>
              <a:t>        </a:t>
            </a:r>
          </a:p>
          <a:p>
            <a:pPr algn="l"/>
            <a:r>
              <a:rPr lang="ru-RU" i="1" dirty="0"/>
              <a:t>        </a:t>
            </a:r>
            <a:r>
              <a:rPr lang="uk-UA" i="1" dirty="0"/>
              <a:t>Нам слід розуміти, що все, що ми маємо зробити – це лише надати якусь розумну відповідь на </a:t>
            </a:r>
          </a:p>
          <a:p>
            <a:pPr algn="l"/>
            <a:r>
              <a:rPr lang="uk-UA" i="1" dirty="0"/>
              <a:t>        сумніви. Але ми не зможемо когось ось так переконати чи цілком комусь довести правдивість  </a:t>
            </a:r>
          </a:p>
          <a:p>
            <a:pPr algn="l"/>
            <a:r>
              <a:rPr lang="uk-UA" i="1" dirty="0"/>
              <a:t>        християнських тверджень. Тим більше скептику, який сумнівається, не можемо нічого   </a:t>
            </a:r>
          </a:p>
          <a:p>
            <a:pPr algn="l"/>
            <a:r>
              <a:rPr lang="uk-UA" i="1" dirty="0"/>
              <a:t>        довести. І тільки праця Святого Духа конче потрібна для переконання, для докору, для </a:t>
            </a:r>
          </a:p>
          <a:p>
            <a:pPr algn="l"/>
            <a:r>
              <a:rPr lang="uk-UA" i="1" dirty="0"/>
              <a:t>        посилення, щоб людина побачила хибність своєї позиції і прийняв правдиве християнське </a:t>
            </a:r>
          </a:p>
          <a:p>
            <a:pPr algn="l"/>
            <a:r>
              <a:rPr lang="uk-UA" i="1" dirty="0"/>
              <a:t>        світобачення. </a:t>
            </a:r>
            <a:endParaRPr lang="ru-UA" i="1" dirty="0"/>
          </a:p>
        </p:txBody>
      </p:sp>
    </p:spTree>
    <p:extLst>
      <p:ext uri="{BB962C8B-B14F-4D97-AF65-F5344CB8AC3E}">
        <p14:creationId xmlns:p14="http://schemas.microsoft.com/office/powerpoint/2010/main" val="1676682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20B992D-F2A0-4EF9-B65B-E9C7FFB5C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BBB445-A1EF-4920-B44F-3D1F15984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787400"/>
            <a:ext cx="9144000" cy="2387600"/>
          </a:xfrm>
        </p:spPr>
        <p:txBody>
          <a:bodyPr/>
          <a:lstStyle/>
          <a:p>
            <a:r>
              <a:rPr lang="uk" b="1" i="1" dirty="0"/>
              <a:t>Усвідомлення духовної війни</a:t>
            </a:r>
            <a:endParaRPr lang="ru-UA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57D0576-4DDB-4CA7-8A81-B95A1CE063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9929" y="2259105"/>
            <a:ext cx="10690412" cy="4383741"/>
          </a:xfrm>
        </p:spPr>
        <p:txBody>
          <a:bodyPr>
            <a:normAutofit/>
          </a:bodyPr>
          <a:lstStyle/>
          <a:p>
            <a:pPr marL="457200" indent="-457200" algn="l">
              <a:buAutoNum type="arabicPeriod" startAt="2"/>
            </a:pPr>
            <a:r>
              <a:rPr lang="uk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Опір Божим моральним стандартам. </a:t>
            </a:r>
            <a:br>
              <a:rPr lang="ru-RU" sz="2800" i="1" dirty="0"/>
            </a:br>
            <a:br>
              <a:rPr lang="ru-RU" sz="2800" i="1" dirty="0"/>
            </a:br>
            <a:r>
              <a:rPr lang="uk-UA" sz="2800" i="1" dirty="0"/>
              <a:t>«люди темряву більш полюби, як світло – лихі бо були їхні вчинки!». </a:t>
            </a:r>
            <a:endParaRPr lang="ru-RU" sz="2800" i="1" dirty="0"/>
          </a:p>
          <a:p>
            <a:pPr algn="l"/>
            <a:r>
              <a:rPr lang="uk" sz="2800" i="1" dirty="0"/>
              <a:t>      </a:t>
            </a:r>
          </a:p>
          <a:p>
            <a:pPr algn="l"/>
            <a:r>
              <a:rPr lang="uk" sz="2800" i="1" dirty="0"/>
              <a:t>      Люди </a:t>
            </a:r>
            <a:r>
              <a:rPr lang="uk-UA" sz="2800" i="1" dirty="0"/>
              <a:t>чудово здають справу в тому, що це здорова істина. Але  </a:t>
            </a:r>
          </a:p>
          <a:p>
            <a:pPr algn="l"/>
            <a:r>
              <a:rPr lang="uk-UA" sz="2800" i="1" dirty="0"/>
              <a:t>      люди люблять більше гріх, саме більше аморальний спосіб  </a:t>
            </a:r>
          </a:p>
          <a:p>
            <a:pPr algn="l"/>
            <a:r>
              <a:rPr lang="uk-UA" sz="2800" i="1" dirty="0"/>
              <a:t>      життя. </a:t>
            </a:r>
            <a:br>
              <a:rPr lang="ru-RU" i="1" dirty="0"/>
            </a:br>
            <a:endParaRPr lang="ru-UA" i="1" dirty="0"/>
          </a:p>
        </p:txBody>
      </p:sp>
    </p:spTree>
    <p:extLst>
      <p:ext uri="{BB962C8B-B14F-4D97-AF65-F5344CB8AC3E}">
        <p14:creationId xmlns:p14="http://schemas.microsoft.com/office/powerpoint/2010/main" val="706194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20B992D-F2A0-4EF9-B65B-E9C7FFB5C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BBB445-A1EF-4920-B44F-3D1F15984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552" y="-586581"/>
            <a:ext cx="9538447" cy="2387600"/>
          </a:xfrm>
        </p:spPr>
        <p:txBody>
          <a:bodyPr/>
          <a:lstStyle/>
          <a:p>
            <a:r>
              <a:rPr lang="uk" b="1" i="1" dirty="0"/>
              <a:t>Види сумнівів </a:t>
            </a:r>
            <a:br>
              <a:rPr lang="ru-RU" b="1" i="1" dirty="0"/>
            </a:br>
            <a:r>
              <a:rPr lang="uk" b="1" i="1" dirty="0"/>
              <a:t>(Тім Стаффорд)</a:t>
            </a:r>
            <a:endParaRPr lang="ru-UA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57D0576-4DDB-4CA7-8A81-B95A1CE063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753" y="2218765"/>
            <a:ext cx="11429999" cy="4518211"/>
          </a:xfrm>
        </p:spPr>
        <p:txBody>
          <a:bodyPr>
            <a:normAutofit/>
          </a:bodyPr>
          <a:lstStyle/>
          <a:p>
            <a:pPr marL="514350" indent="-514350" algn="l">
              <a:buAutoNum type="arabicPeriod" startAt="2"/>
            </a:pPr>
            <a:r>
              <a:rPr lang="uk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Інтелектуальні сумніви.</a:t>
            </a:r>
            <a:br>
              <a:rPr lang="ru-RU" sz="3200" i="1" dirty="0"/>
            </a:br>
            <a:endParaRPr lang="ru-RU" sz="3200" i="1" dirty="0"/>
          </a:p>
          <a:p>
            <a:pPr algn="l"/>
            <a:r>
              <a:rPr lang="uk" sz="3200" i="1" dirty="0"/>
              <a:t>     Важко повірити в твердження християнства міркуючи  </a:t>
            </a:r>
          </a:p>
          <a:p>
            <a:pPr algn="l"/>
            <a:r>
              <a:rPr lang="uk" sz="3200" i="1" dirty="0"/>
              <a:t>     раціонально.</a:t>
            </a:r>
            <a:br>
              <a:rPr lang="ru-RU" i="1" dirty="0"/>
            </a:br>
            <a:br>
              <a:rPr lang="ru-RU" i="1" dirty="0"/>
            </a:br>
            <a:endParaRPr lang="ru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91860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20B992D-F2A0-4EF9-B65B-E9C7FFB5C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BBB445-A1EF-4920-B44F-3D1F15984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552" y="-586581"/>
            <a:ext cx="9538447" cy="2387600"/>
          </a:xfrm>
        </p:spPr>
        <p:txBody>
          <a:bodyPr/>
          <a:lstStyle/>
          <a:p>
            <a:r>
              <a:rPr lang="uk" b="1" i="1" dirty="0"/>
              <a:t>Види сумнівів </a:t>
            </a:r>
            <a:br>
              <a:rPr lang="ru-RU" b="1" i="1" dirty="0"/>
            </a:br>
            <a:r>
              <a:rPr lang="uk" b="1" i="1" dirty="0"/>
              <a:t>(Тім Стаффорд)</a:t>
            </a:r>
            <a:endParaRPr lang="ru-UA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57D0576-4DDB-4CA7-8A81-B95A1CE063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753" y="2245659"/>
            <a:ext cx="11429999" cy="4491317"/>
          </a:xfrm>
        </p:spPr>
        <p:txBody>
          <a:bodyPr>
            <a:normAutofit/>
          </a:bodyPr>
          <a:lstStyle/>
          <a:p>
            <a:pPr marL="514350" indent="-514350" algn="l">
              <a:buAutoNum type="arabicPeriod" startAt="2"/>
            </a:pPr>
            <a:r>
              <a:rPr lang="uk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Інтелектуальні сумніви.</a:t>
            </a:r>
            <a:br>
              <a:rPr lang="ru-RU" sz="3200" i="1" dirty="0"/>
            </a:br>
            <a:br>
              <a:rPr lang="ru-RU" i="1" dirty="0"/>
            </a:br>
            <a:br>
              <a:rPr lang="ru-RU" i="1" dirty="0"/>
            </a:br>
            <a:endParaRPr lang="ru-UA" dirty="0"/>
          </a:p>
          <a:p>
            <a:endParaRPr lang="ru-U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5A0821-5BA1-448F-A8C4-216DDB226C88}"/>
              </a:ext>
            </a:extLst>
          </p:cNvPr>
          <p:cNvSpPr txBox="1"/>
          <p:nvPr/>
        </p:nvSpPr>
        <p:spPr>
          <a:xfrm>
            <a:off x="952500" y="3276601"/>
            <a:ext cx="1036992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uk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Атеїзм</a:t>
            </a:r>
            <a:r>
              <a:rPr lang="uk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uk" sz="2800" b="1" i="1" dirty="0"/>
              <a:t>ставить під сумнів існування Бога. </a:t>
            </a:r>
          </a:p>
          <a:p>
            <a:r>
              <a:rPr lang="uk" sz="2800" b="1" i="1" dirty="0"/>
              <a:t>     </a:t>
            </a:r>
            <a:r>
              <a:rPr lang="uk" sz="2800" i="1" dirty="0"/>
              <a:t>Віра в те, що Бога немає, потребує більших зусиль віри, ніж </a:t>
            </a:r>
          </a:p>
          <a:p>
            <a:r>
              <a:rPr lang="uk" sz="2800" i="1" dirty="0"/>
              <a:t>     віра в те, що Бог є.</a:t>
            </a:r>
            <a:br>
              <a:rPr lang="ru-RU" sz="1400" i="1" dirty="0"/>
            </a:br>
            <a:endParaRPr lang="ru-UA" sz="1400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215837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20B992D-F2A0-4EF9-B65B-E9C7FFB5C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BBB445-A1EF-4920-B44F-3D1F15984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552" y="-586581"/>
            <a:ext cx="9538447" cy="2387600"/>
          </a:xfrm>
        </p:spPr>
        <p:txBody>
          <a:bodyPr/>
          <a:lstStyle/>
          <a:p>
            <a:r>
              <a:rPr lang="uk" b="1" i="1" dirty="0"/>
              <a:t>Види сумнівів </a:t>
            </a:r>
            <a:br>
              <a:rPr lang="ru-RU" b="1" i="1" dirty="0"/>
            </a:br>
            <a:r>
              <a:rPr lang="uk" b="1" i="1" dirty="0"/>
              <a:t>(Тім Стаффорд)</a:t>
            </a:r>
            <a:endParaRPr lang="ru-UA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57D0576-4DDB-4CA7-8A81-B95A1CE063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753" y="2245659"/>
            <a:ext cx="11429999" cy="4491317"/>
          </a:xfrm>
        </p:spPr>
        <p:txBody>
          <a:bodyPr>
            <a:normAutofit/>
          </a:bodyPr>
          <a:lstStyle/>
          <a:p>
            <a:pPr marL="514350" indent="-514350" algn="l">
              <a:buAutoNum type="arabicPeriod" startAt="2"/>
            </a:pPr>
            <a:r>
              <a:rPr lang="uk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Інтелектуальні сумніви.</a:t>
            </a:r>
            <a:br>
              <a:rPr lang="ru-RU" sz="3200" i="1" dirty="0"/>
            </a:br>
            <a:endParaRPr lang="ru-RU" sz="3200" i="1" dirty="0"/>
          </a:p>
          <a:p>
            <a:pPr algn="l"/>
            <a:br>
              <a:rPr lang="ru-RU" i="1" dirty="0"/>
            </a:br>
            <a:endParaRPr lang="ru-UA" dirty="0"/>
          </a:p>
          <a:p>
            <a:endParaRPr lang="ru-U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5A0821-5BA1-448F-A8C4-216DDB226C88}"/>
              </a:ext>
            </a:extLst>
          </p:cNvPr>
          <p:cNvSpPr txBox="1"/>
          <p:nvPr/>
        </p:nvSpPr>
        <p:spPr>
          <a:xfrm>
            <a:off x="914400" y="3110192"/>
            <a:ext cx="1075372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 startAt="2"/>
            </a:pPr>
            <a:r>
              <a:rPr lang="uk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Агностицизм чи скептицизм-</a:t>
            </a:r>
            <a:r>
              <a:rPr lang="uk" sz="2800" b="1" i="1" dirty="0"/>
              <a:t>стверджу</a:t>
            </a:r>
            <a:r>
              <a:rPr lang="uk-UA" sz="2800" b="1" i="1" dirty="0" err="1"/>
              <a:t>ють</a:t>
            </a:r>
            <a:r>
              <a:rPr lang="uk" sz="2800" b="1" i="1" dirty="0"/>
              <a:t>, що не можна </a:t>
            </a:r>
            <a:endParaRPr lang="en-US" sz="2800" b="1" i="1" dirty="0"/>
          </a:p>
          <a:p>
            <a:r>
              <a:rPr lang="en-US" sz="2800" b="1" i="1" dirty="0"/>
              <a:t>      </a:t>
            </a:r>
            <a:r>
              <a:rPr lang="uk" sz="2800" b="1" i="1" dirty="0"/>
              <a:t>знати, чи існує Бог чи ні. </a:t>
            </a:r>
            <a:br>
              <a:rPr lang="ru-RU" sz="2800" b="1" i="1" dirty="0"/>
            </a:br>
            <a:br>
              <a:rPr lang="ru-RU" sz="2800" i="1" dirty="0"/>
            </a:br>
            <a:r>
              <a:rPr lang="en-US" sz="2800" i="1" dirty="0"/>
              <a:t>     </a:t>
            </a:r>
            <a:r>
              <a:rPr lang="uk" sz="2800" i="1" dirty="0"/>
              <a:t>Неможливо жити згідно з цією позицією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uk-UA" sz="2800" i="1" dirty="0"/>
              <a:t>з такими поглядами  </a:t>
            </a:r>
          </a:p>
          <a:p>
            <a:r>
              <a:rPr lang="uk-UA" sz="2800" i="1" dirty="0"/>
              <a:t>     щодо інших</a:t>
            </a:r>
            <a:r>
              <a:rPr lang="en-US" sz="2800" i="1" dirty="0"/>
              <a:t> </a:t>
            </a:r>
            <a:r>
              <a:rPr lang="uk" sz="2800" i="1" dirty="0"/>
              <a:t>питань повсякденного життя.</a:t>
            </a:r>
            <a:br>
              <a:rPr lang="ru-RU" sz="2800" i="1" dirty="0"/>
            </a:br>
            <a:br>
              <a:rPr lang="ru-RU" sz="2800" i="1" dirty="0"/>
            </a:br>
            <a:endParaRPr lang="ru-UA" sz="2800" dirty="0"/>
          </a:p>
          <a:p>
            <a:endParaRPr lang="ru-UA" sz="2800" dirty="0"/>
          </a:p>
        </p:txBody>
      </p:sp>
    </p:spTree>
    <p:extLst>
      <p:ext uri="{BB962C8B-B14F-4D97-AF65-F5344CB8AC3E}">
        <p14:creationId xmlns:p14="http://schemas.microsoft.com/office/powerpoint/2010/main" val="3451652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20B992D-F2A0-4EF9-B65B-E9C7FFB5C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BBB445-A1EF-4920-B44F-3D1F15984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552" y="-586581"/>
            <a:ext cx="9538447" cy="2387600"/>
          </a:xfrm>
        </p:spPr>
        <p:txBody>
          <a:bodyPr/>
          <a:lstStyle/>
          <a:p>
            <a:r>
              <a:rPr lang="uk" b="1" i="1" dirty="0"/>
              <a:t>Види сумнівів </a:t>
            </a:r>
            <a:br>
              <a:rPr lang="ru-RU" b="1" i="1" dirty="0"/>
            </a:br>
            <a:r>
              <a:rPr lang="uk" b="1" i="1" dirty="0"/>
              <a:t>(Тім Стаффорд)</a:t>
            </a:r>
            <a:endParaRPr lang="ru-UA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57D0576-4DDB-4CA7-8A81-B95A1CE063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753" y="2245659"/>
            <a:ext cx="11429999" cy="4491317"/>
          </a:xfrm>
        </p:spPr>
        <p:txBody>
          <a:bodyPr>
            <a:normAutofit/>
          </a:bodyPr>
          <a:lstStyle/>
          <a:p>
            <a:pPr marL="514350" indent="-514350" algn="l">
              <a:buAutoNum type="arabicPeriod" startAt="2"/>
            </a:pPr>
            <a:r>
              <a:rPr lang="uk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Інтелектуальні сумніви.</a:t>
            </a:r>
            <a:br>
              <a:rPr lang="ru-RU" sz="3200" i="1" dirty="0"/>
            </a:br>
            <a:endParaRPr lang="ru-RU" sz="3200" i="1" dirty="0"/>
          </a:p>
          <a:p>
            <a:pPr algn="l"/>
            <a:br>
              <a:rPr lang="ru-RU" i="1" dirty="0"/>
            </a:br>
            <a:br>
              <a:rPr lang="ru-RU" i="1" dirty="0"/>
            </a:br>
            <a:endParaRPr lang="ru-UA" dirty="0"/>
          </a:p>
          <a:p>
            <a:endParaRPr lang="ru-U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5A0821-5BA1-448F-A8C4-216DDB226C88}"/>
              </a:ext>
            </a:extLst>
          </p:cNvPr>
          <p:cNvSpPr txBox="1"/>
          <p:nvPr/>
        </p:nvSpPr>
        <p:spPr>
          <a:xfrm>
            <a:off x="999564" y="3148828"/>
            <a:ext cx="1019287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с) Цинізм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-п</a:t>
            </a:r>
            <a:r>
              <a:rPr lang="uk" sz="2800" b="1" i="1" dirty="0"/>
              <a:t>ід сумнів ставить мотиви інших людей. </a:t>
            </a:r>
          </a:p>
          <a:p>
            <a:r>
              <a:rPr lang="uk" sz="2800" b="1" i="1" dirty="0"/>
              <a:t>    </a:t>
            </a:r>
          </a:p>
          <a:p>
            <a:r>
              <a:rPr lang="uk" sz="2800" b="1" i="1" dirty="0"/>
              <a:t>    </a:t>
            </a:r>
            <a:r>
              <a:rPr lang="uk" sz="2800" i="1" dirty="0"/>
              <a:t>Циніки вважають, що вчинки інших людей доволі егоїстичні.</a:t>
            </a:r>
            <a:br>
              <a:rPr lang="ru-RU" i="1" dirty="0"/>
            </a:br>
            <a:br>
              <a:rPr lang="ru-RU" i="1" dirty="0"/>
            </a:br>
            <a:endParaRPr lang="ru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971473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20B992D-F2A0-4EF9-B65B-E9C7FFB5C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BBB445-A1EF-4920-B44F-3D1F15984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552" y="-586581"/>
            <a:ext cx="9538447" cy="2387600"/>
          </a:xfrm>
        </p:spPr>
        <p:txBody>
          <a:bodyPr/>
          <a:lstStyle/>
          <a:p>
            <a:r>
              <a:rPr lang="uk" b="1" i="1" dirty="0"/>
              <a:t>Види сумнівів </a:t>
            </a:r>
            <a:br>
              <a:rPr lang="ru-RU" b="1" i="1" dirty="0"/>
            </a:br>
            <a:r>
              <a:rPr lang="uk" b="1" i="1" dirty="0"/>
              <a:t>(Тім Стаффорд)</a:t>
            </a:r>
            <a:endParaRPr lang="ru-UA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57D0576-4DDB-4CA7-8A81-B95A1CE063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753" y="2245659"/>
            <a:ext cx="11429999" cy="4491317"/>
          </a:xfrm>
        </p:spPr>
        <p:txBody>
          <a:bodyPr>
            <a:normAutofit/>
          </a:bodyPr>
          <a:lstStyle/>
          <a:p>
            <a:pPr marL="514350" indent="-514350" algn="l">
              <a:buAutoNum type="arabicPeriod" startAt="2"/>
            </a:pPr>
            <a:r>
              <a:rPr lang="uk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Інтелектуальні сумніви.</a:t>
            </a:r>
            <a:br>
              <a:rPr lang="ru-RU" sz="3200" i="1" dirty="0"/>
            </a:br>
            <a:br>
              <a:rPr lang="ru-RU" i="1" dirty="0"/>
            </a:br>
            <a:br>
              <a:rPr lang="ru-RU" i="1" dirty="0"/>
            </a:br>
            <a:endParaRPr lang="ru-UA" dirty="0"/>
          </a:p>
          <a:p>
            <a:endParaRPr lang="ru-U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5A0821-5BA1-448F-A8C4-216DDB226C88}"/>
              </a:ext>
            </a:extLst>
          </p:cNvPr>
          <p:cNvSpPr txBox="1"/>
          <p:nvPr/>
        </p:nvSpPr>
        <p:spPr>
          <a:xfrm>
            <a:off x="941295" y="3169025"/>
            <a:ext cx="108069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uk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uk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Гуманізм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uk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r>
              <a:rPr lang="uk" sz="2000" b="1" i="1" dirty="0"/>
              <a:t>юдський розум ставиться найвищим авторитетом у визначенні правди </a:t>
            </a:r>
            <a:r>
              <a:rPr lang="uk" sz="2000" i="1" dirty="0"/>
              <a:t>. </a:t>
            </a:r>
          </a:p>
          <a:p>
            <a:endParaRPr lang="uk" sz="2000" i="1" dirty="0"/>
          </a:p>
          <a:p>
            <a:r>
              <a:rPr lang="uk" sz="2000" i="1" dirty="0"/>
              <a:t>     Якщо людство матиме достатньо часу, то воно буде здатне розв’язати всі свої проблеми.  </a:t>
            </a:r>
          </a:p>
          <a:p>
            <a:r>
              <a:rPr lang="uk" sz="2000" i="1" dirty="0"/>
              <a:t>     Гуманісти відкидають гріховне зіпсуття людської природи. </a:t>
            </a:r>
          </a:p>
          <a:p>
            <a:endParaRPr lang="uk" sz="2000" i="1" dirty="0"/>
          </a:p>
          <a:p>
            <a:r>
              <a:rPr lang="uk" sz="2000" i="1" dirty="0"/>
              <a:t>     Платон вважав, що як би людина була навчена тому, що є добре, а що погано, то людина  </a:t>
            </a:r>
          </a:p>
          <a:p>
            <a:r>
              <a:rPr lang="uk" sz="2000" i="1" dirty="0"/>
              <a:t>     ніколи не вибрала би чинити лихо. Тому всі проблеми людства – не в примиренні з Богом, а </a:t>
            </a:r>
          </a:p>
          <a:p>
            <a:r>
              <a:rPr lang="uk" sz="2000" i="1" dirty="0"/>
              <a:t>     в освіті.</a:t>
            </a:r>
            <a:br>
              <a:rPr lang="ru-RU" i="1" dirty="0"/>
            </a:br>
            <a:endParaRPr lang="ru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496761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20B992D-F2A0-4EF9-B65B-E9C7FFB5C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BBB445-A1EF-4920-B44F-3D1F15984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552" y="-586581"/>
            <a:ext cx="9538447" cy="2387600"/>
          </a:xfrm>
        </p:spPr>
        <p:txBody>
          <a:bodyPr/>
          <a:lstStyle/>
          <a:p>
            <a:r>
              <a:rPr lang="uk" b="1" i="1" dirty="0"/>
              <a:t>Види сумнівів </a:t>
            </a:r>
            <a:br>
              <a:rPr lang="ru-RU" b="1" i="1" dirty="0"/>
            </a:br>
            <a:r>
              <a:rPr lang="uk" b="1" i="1" dirty="0"/>
              <a:t>(Тім Стаффорд)</a:t>
            </a:r>
            <a:endParaRPr lang="ru-UA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57D0576-4DDB-4CA7-8A81-B95A1CE063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753" y="2245659"/>
            <a:ext cx="11429999" cy="4491317"/>
          </a:xfrm>
        </p:spPr>
        <p:txBody>
          <a:bodyPr>
            <a:normAutofit/>
          </a:bodyPr>
          <a:lstStyle/>
          <a:p>
            <a:pPr marL="514350" indent="-514350" algn="l">
              <a:buAutoNum type="arabicPeriod" startAt="2"/>
            </a:pPr>
            <a:r>
              <a:rPr lang="uk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Інтелектуальні сумніви.</a:t>
            </a:r>
            <a:br>
              <a:rPr lang="ru-RU" sz="3200" i="1" dirty="0"/>
            </a:br>
            <a:endParaRPr lang="ru-RU" sz="3200" i="1" dirty="0"/>
          </a:p>
          <a:p>
            <a:pPr algn="l"/>
            <a:br>
              <a:rPr lang="ru-RU" i="1" dirty="0"/>
            </a:br>
            <a:br>
              <a:rPr lang="ru-RU" i="1" dirty="0"/>
            </a:br>
            <a:endParaRPr lang="ru-UA" dirty="0"/>
          </a:p>
          <a:p>
            <a:endParaRPr lang="ru-U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5A0821-5BA1-448F-A8C4-216DDB226C88}"/>
              </a:ext>
            </a:extLst>
          </p:cNvPr>
          <p:cNvSpPr txBox="1"/>
          <p:nvPr/>
        </p:nvSpPr>
        <p:spPr>
          <a:xfrm>
            <a:off x="1129552" y="2898409"/>
            <a:ext cx="1134483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е) Матеріалізм</a:t>
            </a:r>
            <a:r>
              <a:rPr lang="uk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uk" sz="2400" i="1" dirty="0"/>
              <a:t>визнає лише матерію як складову правдивої реальности. Тому </a:t>
            </a:r>
          </a:p>
          <a:p>
            <a:r>
              <a:rPr lang="uk" sz="2400" i="1" dirty="0"/>
              <a:t>     реальність пізнається лише науковим методом. Фізичні закони непорушні,      </a:t>
            </a:r>
          </a:p>
          <a:p>
            <a:r>
              <a:rPr lang="uk" sz="2400" i="1" dirty="0"/>
              <a:t>     тож дива неможливі. </a:t>
            </a:r>
            <a:br>
              <a:rPr lang="ru-RU" sz="2400" i="1" dirty="0"/>
            </a:br>
            <a:endParaRPr lang="ru-RU" sz="2400" i="1" dirty="0"/>
          </a:p>
          <a:p>
            <a:r>
              <a:rPr lang="ru-RU" sz="2400" i="1" dirty="0"/>
              <a:t>     </a:t>
            </a:r>
            <a:r>
              <a:rPr lang="uk" sz="2400" i="1" dirty="0"/>
              <a:t>Здебільшого матеріалісти є агностиками щодо можливості пізнати Бога. </a:t>
            </a:r>
          </a:p>
          <a:p>
            <a:r>
              <a:rPr lang="uk" sz="2400" i="1" dirty="0"/>
              <a:t>     Людина — це порошинка в безмежному просторі всесвіту. </a:t>
            </a:r>
          </a:p>
          <a:p>
            <a:r>
              <a:rPr lang="uk" sz="2400" i="1" dirty="0"/>
              <a:t>     Матеріалізм - це протиставлення гуманізму.</a:t>
            </a:r>
            <a:br>
              <a:rPr lang="ru-RU" i="1" dirty="0"/>
            </a:br>
            <a:endParaRPr lang="ru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286172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20B992D-F2A0-4EF9-B65B-E9C7FFB5C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BBB445-A1EF-4920-B44F-3D1F15984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552" y="-586581"/>
            <a:ext cx="9538447" cy="2387600"/>
          </a:xfrm>
        </p:spPr>
        <p:txBody>
          <a:bodyPr/>
          <a:lstStyle/>
          <a:p>
            <a:r>
              <a:rPr lang="uk" b="1" i="1" dirty="0"/>
              <a:t>Види сумнівів </a:t>
            </a:r>
            <a:br>
              <a:rPr lang="ru-RU" b="1" i="1" dirty="0"/>
            </a:br>
            <a:r>
              <a:rPr lang="uk" b="1" i="1" dirty="0"/>
              <a:t>(Тім Стаффорд)</a:t>
            </a:r>
            <a:endParaRPr lang="ru-UA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57D0576-4DDB-4CA7-8A81-B95A1CE063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753" y="2245659"/>
            <a:ext cx="11429999" cy="4491317"/>
          </a:xfrm>
        </p:spPr>
        <p:txBody>
          <a:bodyPr>
            <a:normAutofit fontScale="92500" lnSpcReduction="20000"/>
          </a:bodyPr>
          <a:lstStyle/>
          <a:p>
            <a:pPr lvl="0" algn="l"/>
            <a:r>
              <a:rPr lang="uk" sz="3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Пошук відповіді на сумніви в історії.</a:t>
            </a:r>
          </a:p>
          <a:p>
            <a:pPr lvl="0" algn="l"/>
            <a:r>
              <a:rPr lang="ru-RU" sz="3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3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uk" sz="2600" i="1" dirty="0"/>
              <a:t>Рене Декарт (1596-1650) – класичний приклад раціонального пошуку. </a:t>
            </a:r>
            <a:br>
              <a:rPr lang="ru-RU" sz="2600" i="1" dirty="0"/>
            </a:br>
            <a:r>
              <a:rPr lang="ru-RU" sz="2600" i="1" dirty="0"/>
              <a:t> </a:t>
            </a:r>
            <a:br>
              <a:rPr lang="ru-RU" sz="2600" i="1" dirty="0"/>
            </a:br>
            <a:r>
              <a:rPr lang="ru-RU" sz="2600" i="1" dirty="0"/>
              <a:t>      « </a:t>
            </a:r>
            <a:r>
              <a:rPr lang="uk" sz="2600" i="1" dirty="0"/>
              <a:t>Те, що можна поставити під сумнів, не є правдою. Є ті істини, в яких  </a:t>
            </a:r>
          </a:p>
          <a:p>
            <a:pPr lvl="0" algn="l"/>
            <a:r>
              <a:rPr lang="uk" sz="2600" i="1" dirty="0"/>
              <a:t>        не можна мати сумнівів. »</a:t>
            </a:r>
            <a:br>
              <a:rPr lang="ru-RU" sz="2600" i="1" dirty="0"/>
            </a:br>
            <a:br>
              <a:rPr lang="ru-RU" sz="2600" i="1" dirty="0"/>
            </a:br>
            <a:r>
              <a:rPr lang="ru-RU" sz="2600" i="1" dirty="0"/>
              <a:t>      </a:t>
            </a:r>
            <a:r>
              <a:rPr lang="uk" sz="2600" i="1" dirty="0"/>
              <a:t>Безперечні істини:</a:t>
            </a:r>
            <a:br>
              <a:rPr lang="ru-RU" sz="2600" i="1" dirty="0"/>
            </a:br>
            <a:endParaRPr lang="ru-UA" sz="2600" dirty="0"/>
          </a:p>
          <a:p>
            <a:pPr marL="914400" lvl="1" indent="-457200" algn="l">
              <a:buFont typeface="+mj-lt"/>
              <a:buAutoNum type="arabicPeriod"/>
            </a:pPr>
            <a:r>
              <a:rPr lang="uk" sz="2200" i="1" dirty="0"/>
              <a:t>Я думаю, одже я існую ( cogito ergo sum ).</a:t>
            </a:r>
            <a:br>
              <a:rPr lang="ru-RU" sz="2200" i="1" dirty="0"/>
            </a:br>
            <a:endParaRPr lang="ru-UA" sz="2200" dirty="0"/>
          </a:p>
          <a:p>
            <a:pPr marL="914400" lvl="1" indent="-457200" algn="l">
              <a:buFont typeface="+mj-lt"/>
              <a:buAutoNum type="arabicPeriod"/>
            </a:pPr>
            <a:r>
              <a:rPr lang="uk" sz="2200" i="1" dirty="0"/>
              <a:t>Бог існує, тому що в мене (конечна істота) є уявлення про безмежну істоту.</a:t>
            </a:r>
            <a:br>
              <a:rPr lang="ru-RU" sz="2200" i="1" dirty="0"/>
            </a:br>
            <a:endParaRPr lang="ru-RU" sz="2200" i="1" dirty="0"/>
          </a:p>
          <a:p>
            <a:pPr marL="914400" lvl="1" indent="-457200" algn="l">
              <a:buFont typeface="+mj-lt"/>
              <a:buAutoNum type="arabicPeriod"/>
            </a:pPr>
            <a:r>
              <a:rPr lang="uk" sz="2200" i="1" dirty="0"/>
              <a:t>Існує зовнішній світ, тому що Бог не може обманювати.</a:t>
            </a:r>
            <a:br>
              <a:rPr lang="ru-RU" i="1" dirty="0"/>
            </a:br>
            <a:br>
              <a:rPr lang="ru-RU" i="1" dirty="0"/>
            </a:br>
            <a:endParaRPr lang="ru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471925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20B992D-F2A0-4EF9-B65B-E9C7FFB5C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BBB445-A1EF-4920-B44F-3D1F15984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552" y="-586581"/>
            <a:ext cx="9538447" cy="2387600"/>
          </a:xfrm>
        </p:spPr>
        <p:txBody>
          <a:bodyPr/>
          <a:lstStyle/>
          <a:p>
            <a:r>
              <a:rPr lang="uk" b="1" i="1" dirty="0"/>
              <a:t>Види сумнівів </a:t>
            </a:r>
            <a:br>
              <a:rPr lang="ru-RU" b="1" i="1" dirty="0"/>
            </a:br>
            <a:r>
              <a:rPr lang="uk" b="1" i="1" dirty="0"/>
              <a:t>(Тім Стаффорд)</a:t>
            </a:r>
            <a:endParaRPr lang="ru-UA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57D0576-4DDB-4CA7-8A81-B95A1CE063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9965" y="2245659"/>
            <a:ext cx="11483787" cy="4733365"/>
          </a:xfrm>
        </p:spPr>
        <p:txBody>
          <a:bodyPr>
            <a:normAutofit fontScale="92500" lnSpcReduction="20000"/>
          </a:bodyPr>
          <a:lstStyle/>
          <a:p>
            <a:pPr lvl="0" algn="l"/>
            <a:r>
              <a:rPr lang="uk" sz="3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Необхідні вірування здорового глузду:</a:t>
            </a:r>
            <a:br>
              <a:rPr lang="ru-RU" sz="3100" i="1" dirty="0"/>
            </a:br>
            <a:br>
              <a:rPr lang="ru-RU" sz="3100" i="1" dirty="0"/>
            </a:br>
            <a:endParaRPr lang="ru-UA" sz="3100" dirty="0"/>
          </a:p>
          <a:p>
            <a:pPr marL="914400" lvl="1" indent="-457200" algn="l">
              <a:buFont typeface="+mj-lt"/>
              <a:buAutoNum type="arabicPeriod"/>
            </a:pPr>
            <a:r>
              <a:rPr lang="uk" sz="3100" i="1" dirty="0"/>
              <a:t>Я існую (неможливо заперечити).</a:t>
            </a:r>
            <a:br>
              <a:rPr lang="ru-RU" sz="3100" i="1" dirty="0"/>
            </a:br>
            <a:endParaRPr lang="ru-UA" sz="3100" dirty="0"/>
          </a:p>
          <a:p>
            <a:pPr marL="914400" lvl="1" indent="-457200" algn="l">
              <a:buFont typeface="+mj-lt"/>
              <a:buAutoNum type="arabicPeriod"/>
            </a:pPr>
            <a:r>
              <a:rPr lang="uk" sz="3100" i="1" dirty="0"/>
              <a:t>Сьогодні я той самий, що й учора. Ми це твердження приймаємо на віру.</a:t>
            </a:r>
            <a:br>
              <a:rPr lang="ru-RU" sz="3100" i="1" dirty="0"/>
            </a:br>
            <a:endParaRPr lang="ru-UA" sz="3100" dirty="0"/>
          </a:p>
          <a:p>
            <a:pPr marL="914400" lvl="1" indent="-457200" algn="l">
              <a:buFont typeface="+mj-lt"/>
              <a:buAutoNum type="arabicPeriod"/>
            </a:pPr>
            <a:r>
              <a:rPr lang="uk-UA" sz="3100" i="1" dirty="0"/>
              <a:t>Є інші розумні істоти поза моєю свідомістю.</a:t>
            </a:r>
            <a:r>
              <a:rPr lang="uk" sz="3100" i="1" dirty="0"/>
              <a:t> Неможливо довести, тому приймаємо на віру.</a:t>
            </a:r>
            <a:br>
              <a:rPr lang="ru-RU" sz="3100" i="1" dirty="0"/>
            </a:br>
            <a:endParaRPr lang="ru-UA" sz="3100" dirty="0"/>
          </a:p>
          <a:p>
            <a:pPr lvl="1" algn="l"/>
            <a:br>
              <a:rPr lang="ru-RU" i="1" dirty="0"/>
            </a:br>
            <a:br>
              <a:rPr lang="ru-RU" i="1" dirty="0"/>
            </a:br>
            <a:endParaRPr lang="ru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2708015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699</Words>
  <Application>Microsoft Office PowerPoint</Application>
  <PresentationFormat>Широкоэкранный</PresentationFormat>
  <Paragraphs>71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Види сумнівів  (Тім Стаффорд)</vt:lpstr>
      <vt:lpstr>Види сумнівів  (Тім Стаффорд)</vt:lpstr>
      <vt:lpstr>Види сумнівів  (Тім Стаффорд)</vt:lpstr>
      <vt:lpstr>Види сумнівів  (Тім Стаффорд)</vt:lpstr>
      <vt:lpstr>Види сумнівів  (Тім Стаффорд)</vt:lpstr>
      <vt:lpstr>Види сумнівів  (Тім Стаффорд)</vt:lpstr>
      <vt:lpstr>Види сумнівів  (Тім Стаффорд)</vt:lpstr>
      <vt:lpstr>Види сумнівів  (Тім Стаффорд)</vt:lpstr>
      <vt:lpstr>Види сумнівів  (Тім Стаффорд)</vt:lpstr>
      <vt:lpstr>Усвідомлення духовної війни</vt:lpstr>
      <vt:lpstr>Усвідомлення духовної війни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сомнений  (Тим Стаффорд)</dc:title>
  <dc:creator>Ruslan</dc:creator>
  <cp:lastModifiedBy>Ruslan Lvov</cp:lastModifiedBy>
  <cp:revision>9</cp:revision>
  <dcterms:created xsi:type="dcterms:W3CDTF">2020-07-10T12:21:50Z</dcterms:created>
  <dcterms:modified xsi:type="dcterms:W3CDTF">2022-12-03T15:11:46Z</dcterms:modified>
</cp:coreProperties>
</file>