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3"/>
  </p:notesMasterIdLst>
  <p:handoutMasterIdLst>
    <p:handoutMasterId r:id="rId24"/>
  </p:handoutMasterIdLst>
  <p:sldIdLst>
    <p:sldId id="1005" r:id="rId4"/>
    <p:sldId id="1063" r:id="rId5"/>
    <p:sldId id="1048" r:id="rId6"/>
    <p:sldId id="1174" r:id="rId7"/>
    <p:sldId id="1189" r:id="rId8"/>
    <p:sldId id="1142" r:id="rId9"/>
    <p:sldId id="1190" r:id="rId10"/>
    <p:sldId id="1191" r:id="rId11"/>
    <p:sldId id="1192" r:id="rId12"/>
    <p:sldId id="1194" r:id="rId13"/>
    <p:sldId id="1193" r:id="rId14"/>
    <p:sldId id="1195" r:id="rId15"/>
    <p:sldId id="1196" r:id="rId16"/>
    <p:sldId id="1197" r:id="rId17"/>
    <p:sldId id="1198" r:id="rId18"/>
    <p:sldId id="1199" r:id="rId19"/>
    <p:sldId id="1201" r:id="rId20"/>
    <p:sldId id="1200" r:id="rId21"/>
    <p:sldId id="1042" r:id="rId22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74"/>
            <p14:sldId id="1189"/>
            <p14:sldId id="1142"/>
            <p14:sldId id="1190"/>
            <p14:sldId id="1191"/>
            <p14:sldId id="1192"/>
            <p14:sldId id="1194"/>
            <p14:sldId id="1193"/>
            <p14:sldId id="1195"/>
            <p14:sldId id="1196"/>
            <p14:sldId id="1197"/>
            <p14:sldId id="1198"/>
            <p14:sldId id="1199"/>
            <p14:sldId id="1201"/>
            <p14:sldId id="1200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9"/>
            <a:ext cx="11161240" cy="5165562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2900" b="0" dirty="0">
                <a:latin typeface="Century Gothic" panose="020B0502020202020204" pitchFamily="34" charset="0"/>
              </a:rPr>
              <a:t>¿</a:t>
            </a:r>
            <a:r>
              <a:rPr lang="en-US" sz="2900" b="0" dirty="0" err="1">
                <a:latin typeface="Century Gothic" panose="020B0502020202020204" pitchFamily="34" charset="0"/>
              </a:rPr>
              <a:t>Estan</a:t>
            </a:r>
            <a:r>
              <a:rPr lang="en-US" sz="2900" b="0" dirty="0">
                <a:latin typeface="Century Gothic" panose="020B0502020202020204" pitchFamily="34" charset="0"/>
              </a:rPr>
              <a:t> </a:t>
            </a:r>
            <a:r>
              <a:rPr lang="en-US" sz="2900" b="0" dirty="0" err="1">
                <a:latin typeface="Century Gothic" panose="020B0502020202020204" pitchFamily="34" charset="0"/>
              </a:rPr>
              <a:t>aprendiendo</a:t>
            </a:r>
            <a:r>
              <a:rPr lang="en-US" sz="2900" b="0" dirty="0">
                <a:latin typeface="Century Gothic" panose="020B0502020202020204" pitchFamily="34" charset="0"/>
              </a:rPr>
              <a:t> lo que </a:t>
            </a:r>
            <a:r>
              <a:rPr lang="en-US" sz="2900" b="0" dirty="0" err="1">
                <a:latin typeface="Century Gothic" panose="020B0502020202020204" pitchFamily="34" charset="0"/>
              </a:rPr>
              <a:t>significa</a:t>
            </a:r>
            <a:r>
              <a:rPr lang="en-US" sz="2900" b="0" dirty="0">
                <a:latin typeface="Century Gothic" panose="020B0502020202020204" pitchFamily="34" charset="0"/>
              </a:rPr>
              <a:t> carga la </a:t>
            </a:r>
            <a:r>
              <a:rPr lang="en-US" sz="2900" b="0" dirty="0" err="1">
                <a:latin typeface="Century Gothic" panose="020B0502020202020204" pitchFamily="34" charset="0"/>
              </a:rPr>
              <a:t>cruz</a:t>
            </a:r>
            <a:r>
              <a:rPr lang="en-US" sz="29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29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2900" b="0" dirty="0">
                <a:latin typeface="Century Gothic" panose="020B0502020202020204" pitchFamily="34" charset="0"/>
              </a:rPr>
              <a:t>¿Ven que Dios es central </a:t>
            </a:r>
            <a:r>
              <a:rPr lang="en-US" sz="2900" b="0" dirty="0" err="1">
                <a:latin typeface="Century Gothic" panose="020B0502020202020204" pitchFamily="34" charset="0"/>
              </a:rPr>
              <a:t>en</a:t>
            </a:r>
            <a:r>
              <a:rPr lang="en-US" sz="2900" b="0" dirty="0">
                <a:latin typeface="Century Gothic" panose="020B0502020202020204" pitchFamily="34" charset="0"/>
              </a:rPr>
              <a:t> mis </a:t>
            </a:r>
            <a:r>
              <a:rPr lang="en-US" sz="2900" b="0" dirty="0" err="1">
                <a:latin typeface="Century Gothic" panose="020B0502020202020204" pitchFamily="34" charset="0"/>
              </a:rPr>
              <a:t>pensamientos</a:t>
            </a:r>
            <a:r>
              <a:rPr lang="en-US" sz="2900" b="0" dirty="0">
                <a:latin typeface="Century Gothic" panose="020B0502020202020204" pitchFamily="34" charset="0"/>
              </a:rPr>
              <a:t> y </a:t>
            </a:r>
            <a:r>
              <a:rPr lang="en-US" sz="2900" b="0" dirty="0" err="1">
                <a:latin typeface="Century Gothic" panose="020B0502020202020204" pitchFamily="34" charset="0"/>
              </a:rPr>
              <a:t>acciones</a:t>
            </a:r>
            <a:r>
              <a:rPr lang="en-US" sz="2900" b="0" dirty="0">
                <a:latin typeface="Century Gothic" panose="020B0502020202020204" pitchFamily="34" charset="0"/>
              </a:rPr>
              <a:t> </a:t>
            </a:r>
            <a:r>
              <a:rPr lang="en-US" sz="2900" b="0" dirty="0" err="1">
                <a:latin typeface="Century Gothic" panose="020B0502020202020204" pitchFamily="34" charset="0"/>
              </a:rPr>
              <a:t>constantemente</a:t>
            </a:r>
            <a:r>
              <a:rPr lang="en-US" sz="29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29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2900" b="0" dirty="0">
                <a:latin typeface="Century Gothic" panose="020B0502020202020204" pitchFamily="34" charset="0"/>
              </a:rPr>
              <a:t>¿</a:t>
            </a:r>
            <a:r>
              <a:rPr lang="en-US" sz="2900" b="0" dirty="0" err="1">
                <a:latin typeface="Century Gothic" panose="020B0502020202020204" pitchFamily="34" charset="0"/>
              </a:rPr>
              <a:t>Aprenden</a:t>
            </a:r>
            <a:r>
              <a:rPr lang="en-US" sz="2900" b="0" dirty="0">
                <a:latin typeface="Century Gothic" panose="020B0502020202020204" pitchFamily="34" charset="0"/>
              </a:rPr>
              <a:t> a ser </a:t>
            </a:r>
            <a:r>
              <a:rPr lang="en-US" sz="2900" b="0" dirty="0" err="1">
                <a:latin typeface="Century Gothic" panose="020B0502020202020204" pitchFamily="34" charset="0"/>
              </a:rPr>
              <a:t>compasivos</a:t>
            </a:r>
            <a:r>
              <a:rPr lang="en-US" sz="29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29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2900" b="0" dirty="0">
                <a:latin typeface="Century Gothic" panose="020B0502020202020204" pitchFamily="34" charset="0"/>
              </a:rPr>
              <a:t>¿</a:t>
            </a:r>
            <a:r>
              <a:rPr lang="en-US" sz="2900" b="0" dirty="0" err="1">
                <a:latin typeface="Century Gothic" panose="020B0502020202020204" pitchFamily="34" charset="0"/>
              </a:rPr>
              <a:t>Qué</a:t>
            </a:r>
            <a:r>
              <a:rPr lang="en-US" sz="2900" b="0" dirty="0">
                <a:latin typeface="Century Gothic" panose="020B0502020202020204" pitchFamily="34" charset="0"/>
              </a:rPr>
              <a:t> </a:t>
            </a:r>
            <a:r>
              <a:rPr lang="en-US" sz="2900" b="0" dirty="0" err="1">
                <a:latin typeface="Century Gothic" panose="020B0502020202020204" pitchFamily="34" charset="0"/>
              </a:rPr>
              <a:t>tipo</a:t>
            </a:r>
            <a:r>
              <a:rPr lang="en-US" sz="2900" b="0" dirty="0">
                <a:latin typeface="Century Gothic" panose="020B0502020202020204" pitchFamily="34" charset="0"/>
              </a:rPr>
              <a:t> de </a:t>
            </a:r>
            <a:r>
              <a:rPr lang="en-US" sz="2900" b="0" dirty="0" err="1">
                <a:latin typeface="Century Gothic" panose="020B0502020202020204" pitchFamily="34" charset="0"/>
              </a:rPr>
              <a:t>madurez</a:t>
            </a:r>
            <a:r>
              <a:rPr lang="en-US" sz="2900" b="0" dirty="0">
                <a:latin typeface="Century Gothic" panose="020B0502020202020204" pitchFamily="34" charset="0"/>
              </a:rPr>
              <a:t> </a:t>
            </a:r>
            <a:r>
              <a:rPr lang="en-US" sz="2900" b="0" dirty="0" err="1">
                <a:latin typeface="Century Gothic" panose="020B0502020202020204" pitchFamily="34" charset="0"/>
              </a:rPr>
              <a:t>estoy</a:t>
            </a:r>
            <a:r>
              <a:rPr lang="en-US" sz="2900" b="0" dirty="0">
                <a:latin typeface="Century Gothic" panose="020B0502020202020204" pitchFamily="34" charset="0"/>
              </a:rPr>
              <a:t> </a:t>
            </a:r>
            <a:r>
              <a:rPr lang="en-US" sz="2900" b="0" dirty="0" err="1">
                <a:latin typeface="Century Gothic" panose="020B0502020202020204" pitchFamily="34" charset="0"/>
              </a:rPr>
              <a:t>moldeando</a:t>
            </a:r>
            <a:r>
              <a:rPr lang="en-US" sz="29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910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9"/>
            <a:ext cx="11161240" cy="4877530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El </a:t>
            </a:r>
            <a:r>
              <a:rPr lang="en-US" sz="6600" b="0" dirty="0" err="1">
                <a:latin typeface="Century Gothic" panose="020B0502020202020204" pitchFamily="34" charset="0"/>
              </a:rPr>
              <a:t>Ministerio</a:t>
            </a:r>
            <a:r>
              <a:rPr lang="en-US" sz="6600" b="0" dirty="0">
                <a:latin typeface="Century Gothic" panose="020B0502020202020204" pitchFamily="34" charset="0"/>
              </a:rPr>
              <a:t> Juvenil es un </a:t>
            </a:r>
            <a:r>
              <a:rPr lang="en-US" sz="6600" b="0" dirty="0" err="1">
                <a:latin typeface="Century Gothic" panose="020B0502020202020204" pitchFamily="34" charset="0"/>
              </a:rPr>
              <a:t>desafío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grande</a:t>
            </a:r>
            <a:r>
              <a:rPr lang="en-US" sz="6600" b="0" dirty="0">
                <a:latin typeface="Century Gothic" panose="020B0502020202020204" pitchFamily="34" charset="0"/>
              </a:rPr>
              <a:t>, </a:t>
            </a:r>
            <a:r>
              <a:rPr lang="en-US" sz="6600" b="0" dirty="0" err="1">
                <a:latin typeface="Century Gothic" panose="020B0502020202020204" pitchFamily="34" charset="0"/>
              </a:rPr>
              <a:t>muchos</a:t>
            </a:r>
            <a:r>
              <a:rPr lang="en-US" sz="6600" b="0" dirty="0">
                <a:latin typeface="Century Gothic" panose="020B0502020202020204" pitchFamily="34" charset="0"/>
              </a:rPr>
              <a:t> se </a:t>
            </a:r>
            <a:r>
              <a:rPr lang="en-US" sz="6600" b="0" dirty="0" err="1">
                <a:latin typeface="Century Gothic" panose="020B0502020202020204" pitchFamily="34" charset="0"/>
              </a:rPr>
              <a:t>rinden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demasiado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rápido</a:t>
            </a:r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Es un </a:t>
            </a:r>
            <a:r>
              <a:rPr lang="en-US" sz="6600" b="0" dirty="0" err="1">
                <a:latin typeface="Century Gothic" panose="020B0502020202020204" pitchFamily="34" charset="0"/>
              </a:rPr>
              <a:t>proceso</a:t>
            </a:r>
            <a:r>
              <a:rPr lang="en-US" sz="6600" b="0" dirty="0">
                <a:latin typeface="Century Gothic" panose="020B0502020202020204" pitchFamily="34" charset="0"/>
              </a:rPr>
              <a:t>. </a:t>
            </a:r>
            <a:r>
              <a:rPr lang="en-US" sz="6600" b="0" dirty="0" err="1">
                <a:latin typeface="Century Gothic" panose="020B0502020202020204" pitchFamily="34" charset="0"/>
              </a:rPr>
              <a:t>Hace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falta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paciencia</a:t>
            </a:r>
            <a:r>
              <a:rPr lang="en-US" sz="6600" b="0" dirty="0">
                <a:latin typeface="Century Gothic" panose="020B0502020202020204" pitchFamily="34" charset="0"/>
              </a:rPr>
              <a:t> y </a:t>
            </a:r>
            <a:r>
              <a:rPr lang="en-US" sz="6600" b="0" dirty="0" err="1">
                <a:latin typeface="Century Gothic" panose="020B0502020202020204" pitchFamily="34" charset="0"/>
              </a:rPr>
              <a:t>templanza</a:t>
            </a:r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098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9"/>
            <a:ext cx="11161240" cy="487753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Van a </a:t>
            </a:r>
            <a:r>
              <a:rPr lang="en-US" sz="6600" b="0" dirty="0" err="1">
                <a:latin typeface="Century Gothic" panose="020B0502020202020204" pitchFamily="34" charset="0"/>
              </a:rPr>
              <a:t>hacer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dificultades</a:t>
            </a:r>
            <a:r>
              <a:rPr lang="en-US" sz="6600" b="0" dirty="0">
                <a:latin typeface="Century Gothic" panose="020B0502020202020204" pitchFamily="34" charset="0"/>
              </a:rPr>
              <a:t> y </a:t>
            </a:r>
            <a:r>
              <a:rPr lang="en-US" sz="6600" b="0" dirty="0" err="1">
                <a:latin typeface="Century Gothic" panose="020B0502020202020204" pitchFamily="34" charset="0"/>
              </a:rPr>
              <a:t>conflictos</a:t>
            </a:r>
            <a:r>
              <a:rPr lang="en-US" sz="6600" b="0" dirty="0">
                <a:latin typeface="Century Gothic" panose="020B0502020202020204" pitchFamily="34" charset="0"/>
              </a:rPr>
              <a:t>. Pero la </a:t>
            </a:r>
            <a:r>
              <a:rPr lang="en-US" sz="6600" b="0" dirty="0" err="1">
                <a:latin typeface="Century Gothic" panose="020B0502020202020204" pitchFamily="34" charset="0"/>
              </a:rPr>
              <a:t>misión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merece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el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sacrificio</a:t>
            </a:r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184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8"/>
            <a:ext cx="11161240" cy="57416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Jóvenes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003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8"/>
            <a:ext cx="11161240" cy="57416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Jóvenes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Declaración</a:t>
            </a:r>
            <a:r>
              <a:rPr lang="en-US" sz="4800" b="0" dirty="0">
                <a:latin typeface="Century Gothic" panose="020B0502020202020204" pitchFamily="34" charset="0"/>
              </a:rPr>
              <a:t> de </a:t>
            </a:r>
            <a:r>
              <a:rPr lang="en-US" sz="4800" b="0" dirty="0" err="1">
                <a:latin typeface="Century Gothic" panose="020B0502020202020204" pitchFamily="34" charset="0"/>
              </a:rPr>
              <a:t>Misión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927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8"/>
            <a:ext cx="11161240" cy="57416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Jóvenes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Declaración</a:t>
            </a:r>
            <a:r>
              <a:rPr lang="en-US" sz="4800" b="0" dirty="0">
                <a:latin typeface="Century Gothic" panose="020B0502020202020204" pitchFamily="34" charset="0"/>
              </a:rPr>
              <a:t> de </a:t>
            </a:r>
            <a:r>
              <a:rPr lang="en-US" sz="4800" b="0" dirty="0" err="1">
                <a:latin typeface="Century Gothic" panose="020B0502020202020204" pitchFamily="34" charset="0"/>
              </a:rPr>
              <a:t>Misión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Trabajo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en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equipo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402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8"/>
            <a:ext cx="11161240" cy="57416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Jóvenes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Declaración</a:t>
            </a:r>
            <a:r>
              <a:rPr lang="en-US" sz="4800" b="0" dirty="0">
                <a:latin typeface="Century Gothic" panose="020B0502020202020204" pitchFamily="34" charset="0"/>
              </a:rPr>
              <a:t> de </a:t>
            </a:r>
            <a:r>
              <a:rPr lang="en-US" sz="4800" b="0" dirty="0" err="1">
                <a:latin typeface="Century Gothic" panose="020B0502020202020204" pitchFamily="34" charset="0"/>
              </a:rPr>
              <a:t>Misión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Trabajo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en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equipo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Relaciones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12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8"/>
            <a:ext cx="11161240" cy="57416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Jóvenes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Declaración</a:t>
            </a:r>
            <a:r>
              <a:rPr lang="en-US" sz="4800" b="0" dirty="0">
                <a:latin typeface="Century Gothic" panose="020B0502020202020204" pitchFamily="34" charset="0"/>
              </a:rPr>
              <a:t> de </a:t>
            </a:r>
            <a:r>
              <a:rPr lang="en-US" sz="4800" b="0" dirty="0" err="1">
                <a:latin typeface="Century Gothic" panose="020B0502020202020204" pitchFamily="34" charset="0"/>
              </a:rPr>
              <a:t>Misión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Trabajo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en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equipo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Relaciones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>
                <a:latin typeface="Century Gothic" panose="020B0502020202020204" pitchFamily="34" charset="0"/>
              </a:rPr>
              <a:t>No </a:t>
            </a:r>
            <a:r>
              <a:rPr lang="en-US" sz="4800" b="0" dirty="0" err="1">
                <a:latin typeface="Century Gothic" panose="020B0502020202020204" pitchFamily="34" charset="0"/>
              </a:rPr>
              <a:t>te</a:t>
            </a:r>
            <a:r>
              <a:rPr lang="en-US" sz="4800" b="0" dirty="0">
                <a:latin typeface="Century Gothic" panose="020B0502020202020204" pitchFamily="34" charset="0"/>
              </a:rPr>
              <a:t> compares con </a:t>
            </a:r>
            <a:r>
              <a:rPr lang="en-US" sz="4800" b="0" dirty="0" err="1">
                <a:latin typeface="Century Gothic" panose="020B0502020202020204" pitchFamily="34" charset="0"/>
              </a:rPr>
              <a:t>otros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241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8"/>
            <a:ext cx="11161240" cy="57416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Jóvenes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Declaración</a:t>
            </a:r>
            <a:r>
              <a:rPr lang="en-US" sz="4800" b="0" dirty="0">
                <a:latin typeface="Century Gothic" panose="020B0502020202020204" pitchFamily="34" charset="0"/>
              </a:rPr>
              <a:t> de </a:t>
            </a:r>
            <a:r>
              <a:rPr lang="en-US" sz="4800" b="0" dirty="0" err="1">
                <a:latin typeface="Century Gothic" panose="020B0502020202020204" pitchFamily="34" charset="0"/>
              </a:rPr>
              <a:t>Misión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Trabajo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en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equipo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 err="1">
                <a:latin typeface="Century Gothic" panose="020B0502020202020204" pitchFamily="34" charset="0"/>
              </a:rPr>
              <a:t>Relaciones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>
                <a:latin typeface="Century Gothic" panose="020B0502020202020204" pitchFamily="34" charset="0"/>
              </a:rPr>
              <a:t>No </a:t>
            </a:r>
            <a:r>
              <a:rPr lang="en-US" sz="4800" b="0" dirty="0" err="1">
                <a:latin typeface="Century Gothic" panose="020B0502020202020204" pitchFamily="34" charset="0"/>
              </a:rPr>
              <a:t>te</a:t>
            </a:r>
            <a:r>
              <a:rPr lang="en-US" sz="4800" b="0" dirty="0">
                <a:latin typeface="Century Gothic" panose="020B0502020202020204" pitchFamily="34" charset="0"/>
              </a:rPr>
              <a:t> compares con </a:t>
            </a:r>
            <a:r>
              <a:rPr lang="en-US" sz="4800" b="0" dirty="0" err="1">
                <a:latin typeface="Century Gothic" panose="020B0502020202020204" pitchFamily="34" charset="0"/>
              </a:rPr>
              <a:t>otros</a:t>
            </a:r>
            <a:endParaRPr lang="en-US" sz="48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4800" b="0" dirty="0">
                <a:latin typeface="Century Gothic" panose="020B0502020202020204" pitchFamily="34" charset="0"/>
              </a:rPr>
              <a:t>No </a:t>
            </a:r>
            <a:r>
              <a:rPr lang="en-US" sz="4800" b="0" dirty="0" err="1">
                <a:latin typeface="Century Gothic" panose="020B0502020202020204" pitchFamily="34" charset="0"/>
              </a:rPr>
              <a:t>olvides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el</a:t>
            </a:r>
            <a:r>
              <a:rPr lang="en-US" sz="4800" b="0" dirty="0">
                <a:latin typeface="Century Gothic" panose="020B0502020202020204" pitchFamily="34" charset="0"/>
              </a:rPr>
              <a:t> </a:t>
            </a:r>
            <a:r>
              <a:rPr lang="en-US" sz="4800" b="0" dirty="0" err="1">
                <a:latin typeface="Century Gothic" panose="020B0502020202020204" pitchFamily="34" charset="0"/>
              </a:rPr>
              <a:t>contexto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605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Avanzar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Suma de </a:t>
            </a:r>
            <a:r>
              <a:rPr lang="en-US" sz="9600" dirty="0" err="1">
                <a:latin typeface="Century Gothic" panose="020B0502020202020204" pitchFamily="34" charset="0"/>
              </a:rPr>
              <a:t>Proyectos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8"/>
            <a:ext cx="11161240" cy="5237569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b="0" dirty="0" err="1">
                <a:latin typeface="Century Gothic" panose="020B0502020202020204" pitchFamily="34" charset="0"/>
              </a:rPr>
              <a:t>Cada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vez</a:t>
            </a:r>
            <a:r>
              <a:rPr lang="en-US" sz="6600" b="0" dirty="0">
                <a:latin typeface="Century Gothic" panose="020B0502020202020204" pitchFamily="34" charset="0"/>
              </a:rPr>
              <a:t> hay </a:t>
            </a:r>
            <a:r>
              <a:rPr lang="en-US" sz="6600" b="0" dirty="0" err="1">
                <a:latin typeface="Century Gothic" panose="020B0502020202020204" pitchFamily="34" charset="0"/>
              </a:rPr>
              <a:t>menos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celo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denominacional</a:t>
            </a:r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 err="1">
                <a:latin typeface="Century Gothic" panose="020B0502020202020204" pitchFamily="34" charset="0"/>
              </a:rPr>
              <a:t>Buscar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entrar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en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contacto</a:t>
            </a:r>
            <a:r>
              <a:rPr lang="en-US" sz="6600" b="0" dirty="0">
                <a:latin typeface="Century Gothic" panose="020B0502020202020204" pitchFamily="34" charset="0"/>
              </a:rPr>
              <a:t> con </a:t>
            </a:r>
            <a:r>
              <a:rPr lang="en-US" sz="6600" b="0" dirty="0" err="1">
                <a:latin typeface="Century Gothic" panose="020B0502020202020204" pitchFamily="34" charset="0"/>
              </a:rPr>
              <a:t>otras</a:t>
            </a:r>
            <a:r>
              <a:rPr lang="en-US" sz="6600" b="0" dirty="0">
                <a:latin typeface="Century Gothic" panose="020B0502020202020204" pitchFamily="34" charset="0"/>
              </a:rPr>
              <a:t> Iglesias para </a:t>
            </a:r>
            <a:r>
              <a:rPr lang="en-US" sz="6600" b="0" dirty="0" err="1">
                <a:latin typeface="Century Gothic" panose="020B0502020202020204" pitchFamily="34" charset="0"/>
              </a:rPr>
              <a:t>sumar</a:t>
            </a:r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561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Guarda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tu</a:t>
            </a:r>
            <a:r>
              <a:rPr lang="en-US" sz="9600" dirty="0">
                <a:latin typeface="Century Gothic" panose="020B0502020202020204" pitchFamily="34" charset="0"/>
              </a:rPr>
              <a:t> Corazón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3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Guarda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tu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corazón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Es indispensable guardar el corazón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Cuidar la conexión con Dios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Más que cualquier idea, programa, libro o seminario</a:t>
            </a: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Guarda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tu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corazón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536504"/>
          </a:xfrm>
        </p:spPr>
        <p:txBody>
          <a:bodyPr>
            <a:normAutofit lnSpcReduction="10000"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Es indispensable guardar el corazón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Cuidar la conexión con Dios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Más que cualquier idea, programa, libro o seminario</a:t>
            </a:r>
          </a:p>
          <a:p>
            <a:pPr marL="0" indent="0">
              <a:buNone/>
            </a:pPr>
            <a:r>
              <a:rPr lang="es-MX" sz="2800" dirty="0" err="1">
                <a:latin typeface="Century Gothic" panose="020B0502020202020204" pitchFamily="34" charset="0"/>
              </a:rPr>
              <a:t>Jn</a:t>
            </a:r>
            <a:r>
              <a:rPr lang="es-MX" sz="2800" dirty="0">
                <a:latin typeface="Century Gothic" panose="020B0502020202020204" pitchFamily="34" charset="0"/>
              </a:rPr>
              <a:t> 15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5 Yo soy la vid, vosotros los pámpanos;                                             el que permanece en mí, y yo en él,                                            éste lleva mucho fruto; porque separados                                    de mí nada podéis hacer.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067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9"/>
            <a:ext cx="11161240" cy="4877530"/>
          </a:xfrm>
          <a:prstGeom prst="rect">
            <a:avLst/>
          </a:prstGeom>
        </p:spPr>
        <p:txBody>
          <a:bodyPr anchor="t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Es </a:t>
            </a:r>
            <a:r>
              <a:rPr lang="en-US" sz="6600" b="0" dirty="0" err="1">
                <a:latin typeface="Century Gothic" panose="020B0502020202020204" pitchFamily="34" charset="0"/>
              </a:rPr>
              <a:t>imposible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dar</a:t>
            </a:r>
            <a:r>
              <a:rPr lang="en-US" sz="6600" b="0" dirty="0">
                <a:latin typeface="Century Gothic" panose="020B0502020202020204" pitchFamily="34" charset="0"/>
              </a:rPr>
              <a:t> lo que no </a:t>
            </a:r>
            <a:r>
              <a:rPr lang="en-US" sz="6600" b="0">
                <a:latin typeface="Century Gothic" panose="020B0502020202020204" pitchFamily="34" charset="0"/>
              </a:rPr>
              <a:t>tenemos</a:t>
            </a:r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 err="1">
                <a:latin typeface="Century Gothic" panose="020B0502020202020204" pitchFamily="34" charset="0"/>
              </a:rPr>
              <a:t>Nosotros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debemos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movernos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en</a:t>
            </a:r>
            <a:r>
              <a:rPr lang="en-US" sz="6600" b="0" dirty="0">
                <a:latin typeface="Century Gothic" panose="020B0502020202020204" pitchFamily="34" charset="0"/>
              </a:rPr>
              <a:t> la </a:t>
            </a:r>
            <a:r>
              <a:rPr lang="en-US" sz="6600" b="0" dirty="0" err="1">
                <a:latin typeface="Century Gothic" panose="020B0502020202020204" pitchFamily="34" charset="0"/>
              </a:rPr>
              <a:t>misma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dirección</a:t>
            </a:r>
            <a:r>
              <a:rPr lang="en-US" sz="6600" b="0" dirty="0">
                <a:latin typeface="Century Gothic" panose="020B0502020202020204" pitchFamily="34" charset="0"/>
              </a:rPr>
              <a:t> que </a:t>
            </a:r>
            <a:r>
              <a:rPr lang="en-US" sz="6600" b="0" dirty="0" err="1">
                <a:latin typeface="Century Gothic" panose="020B0502020202020204" pitchFamily="34" charset="0"/>
              </a:rPr>
              <a:t>queremos</a:t>
            </a:r>
            <a:r>
              <a:rPr lang="en-US" sz="6600" b="0" dirty="0">
                <a:latin typeface="Century Gothic" panose="020B0502020202020204" pitchFamily="34" charset="0"/>
              </a:rPr>
              <a:t> que </a:t>
            </a:r>
            <a:r>
              <a:rPr lang="en-US" sz="6600" b="0" dirty="0" err="1">
                <a:latin typeface="Century Gothic" panose="020B0502020202020204" pitchFamily="34" charset="0"/>
              </a:rPr>
              <a:t>ellos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vayan</a:t>
            </a:r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685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9"/>
            <a:ext cx="11161240" cy="5165562"/>
          </a:xfrm>
          <a:prstGeom prst="rect">
            <a:avLst/>
          </a:prstGeom>
        </p:spPr>
        <p:txBody>
          <a:bodyPr anchor="t"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b="0" dirty="0" err="1">
                <a:latin typeface="Century Gothic" panose="020B0502020202020204" pitchFamily="34" charset="0"/>
              </a:rPr>
              <a:t>Cuando</a:t>
            </a:r>
            <a:r>
              <a:rPr lang="en-US" sz="6600" b="0" dirty="0">
                <a:latin typeface="Century Gothic" panose="020B0502020202020204" pitchFamily="34" charset="0"/>
              </a:rPr>
              <a:t> los </a:t>
            </a:r>
            <a:r>
              <a:rPr lang="en-US" sz="6600" b="0" dirty="0" err="1">
                <a:latin typeface="Century Gothic" panose="020B0502020202020204" pitchFamily="34" charset="0"/>
              </a:rPr>
              <a:t>jóvenes</a:t>
            </a:r>
            <a:r>
              <a:rPr lang="en-US" sz="6600" b="0" dirty="0">
                <a:latin typeface="Century Gothic" panose="020B0502020202020204" pitchFamily="34" charset="0"/>
              </a:rPr>
              <a:t> me </a:t>
            </a:r>
            <a:r>
              <a:rPr lang="en-US" sz="6600" b="0" dirty="0" err="1">
                <a:latin typeface="Century Gothic" panose="020B0502020202020204" pitchFamily="34" charset="0"/>
              </a:rPr>
              <a:t>miran</a:t>
            </a:r>
            <a:r>
              <a:rPr lang="en-US" sz="6600" b="0" dirty="0">
                <a:latin typeface="Century Gothic" panose="020B0502020202020204" pitchFamily="34" charset="0"/>
              </a:rPr>
              <a:t> ¿</a:t>
            </a:r>
            <a:r>
              <a:rPr lang="en-US" sz="6600" b="0" dirty="0" err="1">
                <a:latin typeface="Century Gothic" panose="020B0502020202020204" pitchFamily="34" charset="0"/>
              </a:rPr>
              <a:t>Aprenden</a:t>
            </a:r>
            <a:r>
              <a:rPr lang="en-US" sz="6600" b="0" dirty="0">
                <a:latin typeface="Century Gothic" panose="020B0502020202020204" pitchFamily="34" charset="0"/>
              </a:rPr>
              <a:t> a </a:t>
            </a:r>
            <a:r>
              <a:rPr lang="en-US" sz="6600" b="0" dirty="0" err="1">
                <a:latin typeface="Century Gothic" panose="020B0502020202020204" pitchFamily="34" charset="0"/>
              </a:rPr>
              <a:t>amar</a:t>
            </a:r>
            <a:r>
              <a:rPr lang="en-US" sz="6600" b="0" dirty="0">
                <a:latin typeface="Century Gothic" panose="020B0502020202020204" pitchFamily="34" charset="0"/>
              </a:rPr>
              <a:t> a Dios con </a:t>
            </a:r>
            <a:r>
              <a:rPr lang="en-US" sz="6600" b="0" dirty="0" err="1">
                <a:latin typeface="Century Gothic" panose="020B0502020202020204" pitchFamily="34" charset="0"/>
              </a:rPr>
              <a:t>todo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su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corazon</a:t>
            </a:r>
            <a:r>
              <a:rPr lang="en-US" sz="6600" b="0" dirty="0">
                <a:latin typeface="Century Gothic" panose="020B0502020202020204" pitchFamily="34" charset="0"/>
              </a:rPr>
              <a:t>, alma, </a:t>
            </a:r>
            <a:r>
              <a:rPr lang="en-US" sz="6600" b="0" dirty="0" err="1">
                <a:latin typeface="Century Gothic" panose="020B0502020202020204" pitchFamily="34" charset="0"/>
              </a:rPr>
              <a:t>mente</a:t>
            </a:r>
            <a:r>
              <a:rPr lang="en-US" sz="6600" b="0" dirty="0">
                <a:latin typeface="Century Gothic" panose="020B0502020202020204" pitchFamily="34" charset="0"/>
              </a:rPr>
              <a:t> y </a:t>
            </a:r>
            <a:r>
              <a:rPr lang="en-US" sz="6600" b="0" dirty="0" err="1">
                <a:latin typeface="Century Gothic" panose="020B0502020202020204" pitchFamily="34" charset="0"/>
              </a:rPr>
              <a:t>cuerpo</a:t>
            </a:r>
            <a:r>
              <a:rPr lang="en-US" sz="66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¿Me </a:t>
            </a:r>
            <a:r>
              <a:rPr lang="en-US" sz="6600" b="0" dirty="0" err="1">
                <a:latin typeface="Century Gothic" panose="020B0502020202020204" pitchFamily="34" charset="0"/>
              </a:rPr>
              <a:t>ven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confiando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en</a:t>
            </a:r>
            <a:r>
              <a:rPr lang="en-US" sz="6600" b="0" dirty="0">
                <a:latin typeface="Century Gothic" panose="020B0502020202020204" pitchFamily="34" charset="0"/>
              </a:rPr>
              <a:t> Dios para </a:t>
            </a:r>
            <a:r>
              <a:rPr lang="en-US" sz="6600" b="0" dirty="0" err="1">
                <a:latin typeface="Century Gothic" panose="020B0502020202020204" pitchFamily="34" charset="0"/>
              </a:rPr>
              <a:t>guía</a:t>
            </a:r>
            <a:r>
              <a:rPr lang="en-US" sz="6600" b="0" dirty="0">
                <a:latin typeface="Century Gothic" panose="020B0502020202020204" pitchFamily="34" charset="0"/>
              </a:rPr>
              <a:t> y </a:t>
            </a:r>
            <a:r>
              <a:rPr lang="en-US" sz="6600" b="0" dirty="0" err="1">
                <a:latin typeface="Century Gothic" panose="020B0502020202020204" pitchFamily="34" charset="0"/>
              </a:rPr>
              <a:t>sabiduría</a:t>
            </a:r>
            <a:r>
              <a:rPr lang="en-US" sz="66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¿</a:t>
            </a:r>
            <a:r>
              <a:rPr lang="en-US" sz="6600" b="0" dirty="0" err="1">
                <a:latin typeface="Century Gothic" panose="020B0502020202020204" pitchFamily="34" charset="0"/>
              </a:rPr>
              <a:t>Contan</a:t>
            </a:r>
            <a:r>
              <a:rPr lang="en-US" sz="6600" b="0" dirty="0">
                <a:latin typeface="Century Gothic" panose="020B0502020202020204" pitchFamily="34" charset="0"/>
              </a:rPr>
              <a:t> que </a:t>
            </a:r>
            <a:r>
              <a:rPr lang="en-US" sz="6600" b="0" dirty="0" err="1">
                <a:latin typeface="Century Gothic" panose="020B0502020202020204" pitchFamily="34" charset="0"/>
              </a:rPr>
              <a:t>voy</a:t>
            </a:r>
            <a:r>
              <a:rPr lang="en-US" sz="6600" b="0" dirty="0">
                <a:latin typeface="Century Gothic" panose="020B0502020202020204" pitchFamily="34" charset="0"/>
              </a:rPr>
              <a:t> a Dios </a:t>
            </a:r>
            <a:r>
              <a:rPr lang="en-US" sz="6600" b="0" dirty="0" err="1">
                <a:latin typeface="Century Gothic" panose="020B0502020202020204" pitchFamily="34" charset="0"/>
              </a:rPr>
              <a:t>en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ansiedad</a:t>
            </a:r>
            <a:r>
              <a:rPr lang="en-US" sz="6600" b="0" dirty="0">
                <a:latin typeface="Century Gothic" panose="020B0502020202020204" pitchFamily="34" charset="0"/>
              </a:rPr>
              <a:t>, </a:t>
            </a:r>
            <a:r>
              <a:rPr lang="en-US" sz="6600" b="0" dirty="0" err="1">
                <a:latin typeface="Century Gothic" panose="020B0502020202020204" pitchFamily="34" charset="0"/>
              </a:rPr>
              <a:t>problemas</a:t>
            </a:r>
            <a:r>
              <a:rPr lang="en-US" sz="6600" b="0" dirty="0">
                <a:latin typeface="Century Gothic" panose="020B0502020202020204" pitchFamily="34" charset="0"/>
              </a:rPr>
              <a:t>, </a:t>
            </a:r>
            <a:r>
              <a:rPr lang="en-US" sz="6600" b="0" dirty="0" err="1">
                <a:latin typeface="Century Gothic" panose="020B0502020202020204" pitchFamily="34" charset="0"/>
              </a:rPr>
              <a:t>enfermedad</a:t>
            </a:r>
            <a:r>
              <a:rPr lang="en-US" sz="66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¿</a:t>
            </a:r>
            <a:r>
              <a:rPr lang="en-US" sz="6600" b="0" dirty="0" err="1">
                <a:latin typeface="Century Gothic" panose="020B0502020202020204" pitchFamily="34" charset="0"/>
              </a:rPr>
              <a:t>Notan</a:t>
            </a:r>
            <a:r>
              <a:rPr lang="en-US" sz="6600" b="0" dirty="0">
                <a:latin typeface="Century Gothic" panose="020B0502020202020204" pitchFamily="34" charset="0"/>
              </a:rPr>
              <a:t> mi </a:t>
            </a:r>
            <a:r>
              <a:rPr lang="en-US" sz="6600" b="0" dirty="0" err="1">
                <a:latin typeface="Century Gothic" panose="020B0502020202020204" pitchFamily="34" charset="0"/>
              </a:rPr>
              <a:t>compromiso</a:t>
            </a:r>
            <a:r>
              <a:rPr lang="en-US" sz="6600" b="0" dirty="0">
                <a:latin typeface="Century Gothic" panose="020B0502020202020204" pitchFamily="34" charset="0"/>
              </a:rPr>
              <a:t> con Dios </a:t>
            </a:r>
            <a:r>
              <a:rPr lang="en-US" sz="6600" b="0" dirty="0" err="1">
                <a:latin typeface="Century Gothic" panose="020B0502020202020204" pitchFamily="34" charset="0"/>
              </a:rPr>
              <a:t>en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tiempo</a:t>
            </a:r>
            <a:r>
              <a:rPr lang="en-US" sz="6600" b="0" dirty="0">
                <a:latin typeface="Century Gothic" panose="020B0502020202020204" pitchFamily="34" charset="0"/>
              </a:rPr>
              <a:t> de </a:t>
            </a:r>
            <a:r>
              <a:rPr lang="en-US" sz="6600" b="0" dirty="0" err="1">
                <a:latin typeface="Century Gothic" panose="020B0502020202020204" pitchFamily="34" charset="0"/>
              </a:rPr>
              <a:t>lectura</a:t>
            </a:r>
            <a:r>
              <a:rPr lang="en-US" sz="6600" b="0" dirty="0">
                <a:latin typeface="Century Gothic" panose="020B0502020202020204" pitchFamily="34" charset="0"/>
              </a:rPr>
              <a:t> y studio de la Biblia?</a:t>
            </a: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¿</a:t>
            </a:r>
            <a:r>
              <a:rPr lang="en-US" sz="6600" b="0" dirty="0" err="1">
                <a:latin typeface="Century Gothic" panose="020B0502020202020204" pitchFamily="34" charset="0"/>
              </a:rPr>
              <a:t>Saben</a:t>
            </a:r>
            <a:r>
              <a:rPr lang="en-US" sz="6600" b="0" dirty="0">
                <a:latin typeface="Century Gothic" panose="020B0502020202020204" pitchFamily="34" charset="0"/>
              </a:rPr>
              <a:t> que la </a:t>
            </a:r>
            <a:r>
              <a:rPr lang="en-US" sz="6600" b="0" dirty="0" err="1">
                <a:latin typeface="Century Gothic" panose="020B0502020202020204" pitchFamily="34" charset="0"/>
              </a:rPr>
              <a:t>oración</a:t>
            </a:r>
            <a:r>
              <a:rPr lang="en-US" sz="6600" b="0" dirty="0">
                <a:latin typeface="Century Gothic" panose="020B0502020202020204" pitchFamily="34" charset="0"/>
              </a:rPr>
              <a:t> es </a:t>
            </a:r>
            <a:r>
              <a:rPr lang="en-US" sz="6600" b="0" dirty="0" err="1">
                <a:latin typeface="Century Gothic" panose="020B0502020202020204" pitchFamily="34" charset="0"/>
              </a:rPr>
              <a:t>parte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importante</a:t>
            </a:r>
            <a:r>
              <a:rPr lang="en-US" sz="6600" b="0" dirty="0">
                <a:latin typeface="Century Gothic" panose="020B0502020202020204" pitchFamily="34" charset="0"/>
              </a:rPr>
              <a:t> de mi </a:t>
            </a:r>
            <a:r>
              <a:rPr lang="en-US" sz="6600" b="0" dirty="0" err="1">
                <a:latin typeface="Century Gothic" panose="020B0502020202020204" pitchFamily="34" charset="0"/>
              </a:rPr>
              <a:t>vida</a:t>
            </a:r>
            <a:r>
              <a:rPr lang="en-US" sz="6600" b="0" dirty="0">
                <a:latin typeface="Century Gothic" panose="020B0502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9662044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76854</TotalTime>
  <Words>344</Words>
  <Application>Microsoft Office PowerPoint</Application>
  <PresentationFormat>Panorámica</PresentationFormat>
  <Paragraphs>66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Presentación de PowerPoint</vt:lpstr>
      <vt:lpstr>Presentación de PowerPoint</vt:lpstr>
      <vt:lpstr>Guarda tu corazón</vt:lpstr>
      <vt:lpstr>Guarda tu corazón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129</cp:revision>
  <dcterms:created xsi:type="dcterms:W3CDTF">2011-05-09T14:18:21Z</dcterms:created>
  <dcterms:modified xsi:type="dcterms:W3CDTF">2021-11-29T18:49:42Z</dcterms:modified>
  <cp:category>Templates</cp:category>
</cp:coreProperties>
</file>