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257" r:id="rId2"/>
    <p:sldId id="316" r:id="rId3"/>
    <p:sldId id="555" r:id="rId4"/>
    <p:sldId id="562" r:id="rId5"/>
    <p:sldId id="559" r:id="rId6"/>
    <p:sldId id="613" r:id="rId7"/>
    <p:sldId id="614" r:id="rId8"/>
    <p:sldId id="615" r:id="rId9"/>
    <p:sldId id="616" r:id="rId10"/>
    <p:sldId id="617" r:id="rId11"/>
    <p:sldId id="630" r:id="rId12"/>
    <p:sldId id="618" r:id="rId13"/>
    <p:sldId id="619" r:id="rId14"/>
    <p:sldId id="620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7" autoAdjust="0"/>
    <p:restoredTop sz="94660"/>
  </p:normalViewPr>
  <p:slideViewPr>
    <p:cSldViewPr>
      <p:cViewPr varScale="1">
        <p:scale>
          <a:sx n="90" d="100"/>
          <a:sy n="90" d="100"/>
        </p:scale>
        <p:origin x="-13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323528" y="764704"/>
            <a:ext cx="845509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Unidad XI</a:t>
            </a:r>
          </a:p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ANTECEDENTES</a:t>
            </a:r>
          </a:p>
          <a:p>
            <a:pPr algn="ctr"/>
            <a:endParaRPr lang="es-MX" sz="24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Lecciones 1-3</a:t>
            </a:r>
          </a:p>
          <a:p>
            <a:pPr algn="ctr"/>
            <a:endParaRPr lang="es-MX" sz="66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83568" y="332656"/>
            <a:ext cx="8064896" cy="618630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1" algn="ctr"/>
            <a:r>
              <a:rPr lang="es-MX" sz="4400" b="1" dirty="0" smtClean="0">
                <a:latin typeface="Arial Black" pitchFamily="34" charset="0"/>
              </a:rPr>
              <a:t>Antiguo Testamento</a:t>
            </a:r>
          </a:p>
          <a:p>
            <a:pPr lvl="1" algn="ctr"/>
            <a:endParaRPr lang="es-MX" sz="1200" b="1" dirty="0" smtClean="0">
              <a:latin typeface="Arial Black" pitchFamily="34" charset="0"/>
            </a:endParaRPr>
          </a:p>
          <a:p>
            <a:pPr lvl="1" algn="ctr"/>
            <a:r>
              <a:rPr lang="es-MX" sz="6600" b="1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Costumbres</a:t>
            </a:r>
          </a:p>
          <a:p>
            <a:pPr lvl="1" algn="ctr"/>
            <a:r>
              <a:rPr lang="es-MX" sz="6600" b="1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Tradiciones</a:t>
            </a:r>
          </a:p>
          <a:p>
            <a:pPr lvl="1" algn="ctr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DISCIPLINAS ESPIRITUALES</a:t>
            </a:r>
          </a:p>
          <a:p>
            <a:pPr lvl="1" algn="ctr"/>
            <a:endParaRPr lang="es-MX" sz="3200" b="1" dirty="0" smtClean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755576" y="1268760"/>
            <a:ext cx="8064896" cy="295465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1" algn="ctr"/>
            <a:r>
              <a:rPr lang="es-MX" sz="4400" b="1" dirty="0" smtClean="0">
                <a:latin typeface="Arial Black" pitchFamily="34" charset="0"/>
              </a:rPr>
              <a:t>Antiguo Testamento</a:t>
            </a:r>
          </a:p>
          <a:p>
            <a:pPr lvl="1" algn="ctr"/>
            <a:endParaRPr lang="es-MX" sz="1200" b="1" dirty="0" smtClean="0">
              <a:latin typeface="Arial Black" pitchFamily="34" charset="0"/>
            </a:endParaRPr>
          </a:p>
          <a:p>
            <a:pPr lvl="1" algn="ctr"/>
            <a:r>
              <a:rPr lang="es-MX" sz="5400" b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Contextualización</a:t>
            </a:r>
          </a:p>
          <a:p>
            <a:pPr lvl="1" algn="ctr"/>
            <a:endParaRPr lang="es-MX" sz="3200" b="1" dirty="0" smtClean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11560" y="548680"/>
            <a:ext cx="8064896" cy="517064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1" algn="ctr"/>
            <a:r>
              <a:rPr lang="es-MX" sz="4400" b="1" dirty="0" smtClean="0">
                <a:latin typeface="Arial Black" pitchFamily="34" charset="0"/>
              </a:rPr>
              <a:t>Antiguo Testamento</a:t>
            </a:r>
          </a:p>
          <a:p>
            <a:pPr lvl="1" algn="ctr"/>
            <a:endParaRPr lang="es-MX" sz="1200" b="1" dirty="0" smtClean="0">
              <a:latin typeface="Arial Black" pitchFamily="34" charset="0"/>
            </a:endParaRPr>
          </a:p>
          <a:p>
            <a:pPr lvl="1" algn="ctr"/>
            <a:endParaRPr lang="es-MX" sz="1200" b="1" dirty="0" smtClean="0">
              <a:latin typeface="Arial Black" pitchFamily="34" charset="0"/>
            </a:endParaRPr>
          </a:p>
          <a:p>
            <a:pPr lvl="1" algn="ctr"/>
            <a:endParaRPr lang="es-MX" sz="1200" b="1" dirty="0" smtClean="0">
              <a:latin typeface="Arial Black" pitchFamily="34" charset="0"/>
            </a:endParaRPr>
          </a:p>
          <a:p>
            <a:pPr lvl="1" algn="ctr"/>
            <a:endParaRPr lang="es-MX" sz="1200" b="1" dirty="0" smtClean="0">
              <a:latin typeface="Arial Black" pitchFamily="34" charset="0"/>
            </a:endParaRPr>
          </a:p>
          <a:p>
            <a:pPr lvl="1" algn="ctr"/>
            <a:endParaRPr lang="es-MX" sz="1200" b="1" dirty="0" smtClean="0">
              <a:latin typeface="Arial Black" pitchFamily="34" charset="0"/>
            </a:endParaRPr>
          </a:p>
          <a:p>
            <a:pPr lvl="1" algn="ctr"/>
            <a:endParaRPr lang="es-MX" sz="1200" b="1" dirty="0" smtClean="0">
              <a:latin typeface="Arial Black" pitchFamily="34" charset="0"/>
            </a:endParaRPr>
          </a:p>
          <a:p>
            <a:pPr lvl="1" algn="ctr"/>
            <a:endParaRPr lang="es-MX" sz="1200" b="1" dirty="0" smtClean="0">
              <a:latin typeface="Arial Black" pitchFamily="34" charset="0"/>
            </a:endParaRPr>
          </a:p>
          <a:p>
            <a:pPr lvl="1" algn="ctr"/>
            <a:endParaRPr lang="es-MX" sz="1200" b="1" dirty="0" smtClean="0">
              <a:latin typeface="Arial Black" pitchFamily="34" charset="0"/>
            </a:endParaRPr>
          </a:p>
          <a:p>
            <a:pPr lvl="1" algn="ctr"/>
            <a:endParaRPr lang="es-MX" sz="1200" b="1" dirty="0" smtClean="0">
              <a:latin typeface="Arial Black" pitchFamily="34" charset="0"/>
            </a:endParaRPr>
          </a:p>
          <a:p>
            <a:pPr lvl="1" algn="ctr"/>
            <a:endParaRPr lang="es-MX" sz="1200" b="1" dirty="0" smtClean="0">
              <a:latin typeface="Arial Black" pitchFamily="34" charset="0"/>
            </a:endParaRPr>
          </a:p>
          <a:p>
            <a:pPr lvl="1" algn="ctr"/>
            <a:endParaRPr lang="es-MX" sz="1200" b="1" dirty="0" smtClean="0">
              <a:latin typeface="Arial Black" pitchFamily="34" charset="0"/>
            </a:endParaRPr>
          </a:p>
          <a:p>
            <a:pPr lvl="1" algn="ctr"/>
            <a:r>
              <a:rPr lang="es-MX" sz="6600" b="1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MINISTERIO</a:t>
            </a:r>
            <a:endParaRPr lang="es-MX" sz="6600" b="1" dirty="0" smtClean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3200" b="1" dirty="0" smtClean="0">
              <a:latin typeface="Arial Black" pitchFamily="34" charset="0"/>
            </a:endParaRPr>
          </a:p>
        </p:txBody>
      </p:sp>
      <p:sp>
        <p:nvSpPr>
          <p:cNvPr id="4" name="3 Señal de prohibido"/>
          <p:cNvSpPr/>
          <p:nvPr/>
        </p:nvSpPr>
        <p:spPr>
          <a:xfrm>
            <a:off x="3851920" y="2132856"/>
            <a:ext cx="1656184" cy="1584176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11560" y="548680"/>
            <a:ext cx="8064896" cy="464742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1" algn="ctr"/>
            <a:r>
              <a:rPr lang="es-MX" sz="4400" b="1" dirty="0" smtClean="0">
                <a:latin typeface="Arial Black" pitchFamily="34" charset="0"/>
              </a:rPr>
              <a:t>Antiguo Testamento</a:t>
            </a:r>
          </a:p>
          <a:p>
            <a:pPr lvl="1" algn="ctr"/>
            <a:endParaRPr lang="es-MX" sz="4400" b="1" dirty="0" smtClean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4400" b="1" dirty="0" smtClean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4400" b="1" dirty="0" smtClean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  <a:p>
            <a:pPr lvl="1" algn="ctr"/>
            <a:r>
              <a:rPr lang="es-MX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Nuevo Testamento</a:t>
            </a:r>
            <a:endParaRPr lang="es-MX" sz="6600" b="1" dirty="0" smtClean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3200" b="1" dirty="0" smtClean="0">
              <a:latin typeface="Arial Black" pitchFamily="34" charset="0"/>
            </a:endParaRPr>
          </a:p>
        </p:txBody>
      </p:sp>
      <p:sp>
        <p:nvSpPr>
          <p:cNvPr id="4" name="3 Señal de prohibido"/>
          <p:cNvSpPr/>
          <p:nvPr/>
        </p:nvSpPr>
        <p:spPr>
          <a:xfrm>
            <a:off x="3851920" y="2132856"/>
            <a:ext cx="1656184" cy="1584176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11560" y="548680"/>
            <a:ext cx="8064896" cy="501675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lvl="1"/>
            <a:r>
              <a:rPr lang="es-MX" sz="4400" b="1" dirty="0" smtClean="0">
                <a:solidFill>
                  <a:schemeClr val="bg1"/>
                </a:solidFill>
                <a:latin typeface="Arial Black" pitchFamily="34" charset="0"/>
              </a:rPr>
              <a:t>Tarea</a:t>
            </a:r>
          </a:p>
          <a:p>
            <a:pPr lvl="1" algn="ctr"/>
            <a:endParaRPr lang="es-MX" sz="1200" b="1" dirty="0" smtClean="0">
              <a:latin typeface="Arial Black" pitchFamily="34" charset="0"/>
            </a:endParaRPr>
          </a:p>
          <a:p>
            <a:pPr lvl="1"/>
            <a:r>
              <a:rPr lang="es-MX" sz="4400" b="1" dirty="0" smtClean="0">
                <a:latin typeface="Arial Black" pitchFamily="34" charset="0"/>
              </a:rPr>
              <a:t>Leer Tito para identificar lo que los judíos sí sabrían pero que los cretenses no sabían.</a:t>
            </a:r>
            <a:endParaRPr lang="es-MX" sz="3200" b="1" dirty="0" smtClean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85524" y="908720"/>
            <a:ext cx="7430892" cy="446276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 algn="ctr"/>
            <a:endParaRPr lang="es-MX" sz="4400" b="1" dirty="0" smtClean="0"/>
          </a:p>
          <a:p>
            <a:pPr lvl="1" algn="ctr"/>
            <a:r>
              <a:rPr lang="es-MX" sz="4400" b="1" dirty="0" smtClean="0"/>
              <a:t>ANTECEDENTES</a:t>
            </a:r>
          </a:p>
          <a:p>
            <a:pPr lvl="1" algn="ctr"/>
            <a:endParaRPr lang="es-MX" sz="4400" b="1" dirty="0" smtClean="0"/>
          </a:p>
          <a:p>
            <a:pPr lvl="1"/>
            <a:r>
              <a:rPr lang="es-MX" sz="3600" b="1" dirty="0" smtClean="0"/>
              <a:t>Lección 1. Antiguo Testamento</a:t>
            </a:r>
          </a:p>
          <a:p>
            <a:pPr lvl="1"/>
            <a:r>
              <a:rPr lang="es-MX" sz="3600" b="1" dirty="0" smtClean="0"/>
              <a:t>Lección 2. Nuevo Testamento</a:t>
            </a:r>
          </a:p>
          <a:p>
            <a:pPr lvl="1"/>
            <a:r>
              <a:rPr lang="es-MX" sz="3600" b="1" dirty="0" smtClean="0"/>
              <a:t>Lección 3. Siglo XXI</a:t>
            </a:r>
          </a:p>
          <a:p>
            <a:pPr lvl="1"/>
            <a:endParaRPr lang="es-MX" sz="4400" dirty="0"/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2636912"/>
            <a:ext cx="7142860" cy="24314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5"/>
            <a:r>
              <a:rPr lang="es-MX" sz="3600" b="1" dirty="0" smtClean="0"/>
              <a:t>Lección 1. </a:t>
            </a:r>
          </a:p>
          <a:p>
            <a:pPr lvl="5"/>
            <a:r>
              <a:rPr lang="es-MX" sz="3600" b="1" dirty="0" smtClean="0"/>
              <a:t>ANTIGUO TESTAMENTO</a:t>
            </a:r>
          </a:p>
          <a:p>
            <a:pPr lvl="1"/>
            <a:endParaRPr lang="es-MX" sz="3600" b="1" dirty="0" smtClean="0"/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1700808"/>
            <a:ext cx="2143125" cy="2143125"/>
          </a:xfrm>
          <a:prstGeom prst="rect">
            <a:avLst/>
          </a:prstGeom>
          <a:noFill/>
        </p:spPr>
      </p:pic>
      <p:pic>
        <p:nvPicPr>
          <p:cNvPr id="5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844824"/>
            <a:ext cx="2016224" cy="2016224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395536" y="4293096"/>
            <a:ext cx="8064896" cy="233910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 algn="ctr"/>
            <a:r>
              <a:rPr lang="es-MX" sz="6600" b="1" dirty="0" smtClean="0">
                <a:latin typeface="Arial Black" pitchFamily="34" charset="0"/>
              </a:rPr>
              <a:t>Relaciones</a:t>
            </a:r>
          </a:p>
          <a:p>
            <a:pPr lvl="1" algn="ctr"/>
            <a:r>
              <a:rPr lang="es-MX" sz="6600" b="1" dirty="0" smtClean="0">
                <a:latin typeface="Arial Black" pitchFamily="34" charset="0"/>
              </a:rPr>
              <a:t>Comunidad</a:t>
            </a:r>
          </a:p>
        </p:txBody>
      </p:sp>
      <p:pic>
        <p:nvPicPr>
          <p:cNvPr id="9" name="Picture 2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0"/>
            <a:ext cx="1475656" cy="2080265"/>
          </a:xfrm>
          <a:prstGeom prst="rect">
            <a:avLst/>
          </a:prstGeom>
          <a:noFill/>
        </p:spPr>
      </p:pic>
      <p:sp>
        <p:nvSpPr>
          <p:cNvPr id="7" name="6 Flecha izquierda, derecha y arriba"/>
          <p:cNvSpPr/>
          <p:nvPr/>
        </p:nvSpPr>
        <p:spPr>
          <a:xfrm>
            <a:off x="2771800" y="1944216"/>
            <a:ext cx="3024336" cy="2132856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11560" y="548680"/>
            <a:ext cx="8064896" cy="42165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 algn="ctr"/>
            <a:r>
              <a:rPr lang="es-MX" sz="6600" b="1" dirty="0" smtClean="0">
                <a:latin typeface="Arial Black" pitchFamily="34" charset="0"/>
              </a:rPr>
              <a:t>Antiguo Testamento</a:t>
            </a:r>
          </a:p>
          <a:p>
            <a:pPr lvl="1" algn="ctr"/>
            <a:endParaRPr lang="es-MX" sz="2400" b="1" dirty="0" smtClean="0">
              <a:latin typeface="Arial Black" pitchFamily="34" charset="0"/>
            </a:endParaRPr>
          </a:p>
          <a:p>
            <a:pPr lvl="1" algn="ctr"/>
            <a:r>
              <a:rPr lang="es-MX" sz="6600" b="1" dirty="0" smtClean="0">
                <a:latin typeface="Arial Black" pitchFamily="34" charset="0"/>
              </a:rPr>
              <a:t>FAMILIAS</a:t>
            </a:r>
          </a:p>
          <a:p>
            <a:pPr lvl="1" algn="ctr"/>
            <a:endParaRPr lang="es-MX" sz="3200" b="1" dirty="0" smtClean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11560" y="548680"/>
            <a:ext cx="8064896" cy="464742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1" algn="ctr"/>
            <a:r>
              <a:rPr lang="es-MX" sz="4400" b="1" dirty="0" smtClean="0">
                <a:latin typeface="Arial Black" pitchFamily="34" charset="0"/>
              </a:rPr>
              <a:t>Antiguo Testamento</a:t>
            </a:r>
          </a:p>
          <a:p>
            <a:pPr lvl="1" algn="ctr"/>
            <a:endParaRPr lang="es-MX" sz="4400" b="1" dirty="0" smtClean="0">
              <a:latin typeface="Arial Black" pitchFamily="34" charset="0"/>
            </a:endParaRPr>
          </a:p>
          <a:p>
            <a:pPr lvl="1" algn="ctr"/>
            <a:r>
              <a:rPr lang="es-MX" sz="4400" b="1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Sacerdotes</a:t>
            </a:r>
          </a:p>
          <a:p>
            <a:pPr lvl="1" algn="ctr"/>
            <a:r>
              <a:rPr lang="es-MX" sz="4400" b="1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Reyes</a:t>
            </a:r>
          </a:p>
          <a:p>
            <a:pPr lvl="1" algn="ctr"/>
            <a:r>
              <a:rPr lang="es-MX" sz="4400" b="1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Profetas</a:t>
            </a:r>
          </a:p>
          <a:p>
            <a:pPr lvl="1" algn="ctr"/>
            <a:endParaRPr lang="es-MX" sz="3200" b="1" dirty="0" smtClean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11560" y="548680"/>
            <a:ext cx="8064896" cy="504753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1" algn="ctr"/>
            <a:r>
              <a:rPr lang="es-MX" sz="4400" b="1" dirty="0" smtClean="0">
                <a:latin typeface="Arial Black" pitchFamily="34" charset="0"/>
              </a:rPr>
              <a:t>Antiguo Testamento</a:t>
            </a:r>
          </a:p>
          <a:p>
            <a:pPr lvl="1" algn="ctr"/>
            <a:endParaRPr lang="es-MX" sz="1200" b="1" dirty="0" smtClean="0">
              <a:latin typeface="Arial Black" pitchFamily="34" charset="0"/>
            </a:endParaRPr>
          </a:p>
          <a:p>
            <a:pPr lvl="1" algn="ctr"/>
            <a:r>
              <a:rPr lang="es-MX" sz="4400" b="1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Sacerdotes</a:t>
            </a:r>
          </a:p>
          <a:p>
            <a:pPr lvl="1" algn="ctr"/>
            <a:r>
              <a:rPr lang="es-MX" sz="4400" b="1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Reyes</a:t>
            </a:r>
          </a:p>
          <a:p>
            <a:pPr lvl="1" algn="ctr"/>
            <a:r>
              <a:rPr lang="es-MX" sz="4400" b="1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Profetas</a:t>
            </a:r>
          </a:p>
          <a:p>
            <a:pPr lvl="1" algn="ctr"/>
            <a:endParaRPr lang="es-MX" sz="1400" b="1" dirty="0" smtClean="0">
              <a:solidFill>
                <a:schemeClr val="accent5">
                  <a:lumMod val="75000"/>
                </a:schemeClr>
              </a:solidFill>
              <a:latin typeface="Arial Black" pitchFamily="34" charset="0"/>
            </a:endParaRPr>
          </a:p>
          <a:p>
            <a:pPr lvl="1" algn="ctr"/>
            <a:r>
              <a:rPr lang="es-MX" sz="4400" b="1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EL CUIDADO</a:t>
            </a:r>
          </a:p>
          <a:p>
            <a:pPr lvl="1" algn="ctr"/>
            <a:endParaRPr lang="es-MX" sz="3200" b="1" dirty="0" smtClean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11560" y="548680"/>
            <a:ext cx="8064896" cy="415498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1" algn="ctr"/>
            <a:r>
              <a:rPr lang="es-MX" sz="4400" b="1" dirty="0" smtClean="0">
                <a:latin typeface="Arial Black" pitchFamily="34" charset="0"/>
              </a:rPr>
              <a:t>Antiguo Testamento</a:t>
            </a:r>
          </a:p>
          <a:p>
            <a:pPr lvl="1" algn="ctr"/>
            <a:endParaRPr lang="es-MX" sz="1200" b="1" dirty="0" smtClean="0">
              <a:latin typeface="Arial Black" pitchFamily="34" charset="0"/>
            </a:endParaRPr>
          </a:p>
          <a:p>
            <a:pPr lvl="1" algn="ctr"/>
            <a:r>
              <a:rPr lang="es-MX" sz="6600" b="1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Israelitas</a:t>
            </a:r>
          </a:p>
          <a:p>
            <a:pPr lvl="1" algn="ctr"/>
            <a:r>
              <a:rPr lang="es-MX" sz="6600" b="1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Judíos</a:t>
            </a:r>
            <a:endParaRPr lang="es-MX" sz="6600" b="1" dirty="0" smtClean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3200" b="1" dirty="0" smtClean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11560" y="548680"/>
            <a:ext cx="8064896" cy="517064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1" algn="ctr"/>
            <a:r>
              <a:rPr lang="es-MX" sz="4400" b="1" dirty="0" smtClean="0">
                <a:latin typeface="Arial Black" pitchFamily="34" charset="0"/>
              </a:rPr>
              <a:t>Antiguo Testamento</a:t>
            </a:r>
          </a:p>
          <a:p>
            <a:pPr lvl="1" algn="ctr"/>
            <a:endParaRPr lang="es-MX" sz="1200" b="1" dirty="0" smtClean="0">
              <a:latin typeface="Arial Black" pitchFamily="34" charset="0"/>
            </a:endParaRPr>
          </a:p>
          <a:p>
            <a:pPr lvl="1" algn="ctr"/>
            <a:r>
              <a:rPr lang="es-MX" sz="6600" b="1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Herencia </a:t>
            </a:r>
            <a:r>
              <a:rPr lang="es-MX" sz="6600" b="1" dirty="0" err="1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Judeo</a:t>
            </a:r>
            <a:r>
              <a:rPr lang="es-MX" sz="6600" b="1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-Helenista</a:t>
            </a:r>
            <a:endParaRPr lang="es-MX" sz="6600" b="1" dirty="0" smtClean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3200" b="1" dirty="0" smtClean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2090</TotalTime>
  <Words>299</Words>
  <Application>Microsoft Macintosh PowerPoint</Application>
  <PresentationFormat>On-screen Show (4:3)</PresentationFormat>
  <Paragraphs>119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333</cp:revision>
  <dcterms:created xsi:type="dcterms:W3CDTF">2017-07-09T16:48:22Z</dcterms:created>
  <dcterms:modified xsi:type="dcterms:W3CDTF">2017-08-11T21:25:49Z</dcterms:modified>
</cp:coreProperties>
</file>