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81" r:id="rId3"/>
    <p:sldId id="265" r:id="rId4"/>
    <p:sldId id="272" r:id="rId5"/>
    <p:sldId id="273" r:id="rId6"/>
    <p:sldId id="274" r:id="rId7"/>
    <p:sldId id="276" r:id="rId8"/>
    <p:sldId id="275" r:id="rId9"/>
    <p:sldId id="283" r:id="rId10"/>
    <p:sldId id="280" r:id="rId11"/>
    <p:sldId id="277" r:id="rId12"/>
    <p:sldId id="279" r:id="rId13"/>
    <p:sldId id="282" r:id="rId14"/>
  </p:sldIdLst>
  <p:sldSz cx="9144000" cy="6858000" type="screen4x3"/>
  <p:notesSz cx="70104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82" autoAdjust="0"/>
    <p:restoredTop sz="94660"/>
  </p:normalViewPr>
  <p:slideViewPr>
    <p:cSldViewPr>
      <p:cViewPr varScale="1">
        <p:scale>
          <a:sx n="86" d="100"/>
          <a:sy n="86" d="100"/>
        </p:scale>
        <p:origin x="-151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C7E10-770B-41D4-BE36-9066DADF2589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F7710-4808-4C44-981F-005AC4F65C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62590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74C88FC9-998E-4050-8995-CDFBC81B7FEF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vert="horz" lIns="93616" tIns="46808" rIns="93616" bIns="4680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B1592305-7CE4-47AA-9A7E-0FA34748F2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9765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687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4354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4889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3334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703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060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92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757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667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8111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313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787E-5FD9-46F1-A275-EE1EFDEF8490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3558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yersbriggs.org/my-mbti-personality-type/mbti-basics/extraversion-or-introversion.htm" TargetMode="External"/><Relationship Id="rId2" Type="http://schemas.openxmlformats.org/officeDocument/2006/relationships/hyperlink" Target="http://www.myersbriggs.org/my-mbti-personality-type/mbti-basics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myersbriggs.org/my-mbti-personality-type/mbti-basics/judging-or-perceiving.htm" TargetMode="External"/><Relationship Id="rId5" Type="http://schemas.openxmlformats.org/officeDocument/2006/relationships/hyperlink" Target="http://www.myersbriggs.org/my-mbti-personality-type/mbti-basics/thinking-or-feeling.htm" TargetMode="External"/><Relationship Id="rId4" Type="http://schemas.openxmlformats.org/officeDocument/2006/relationships/hyperlink" Target="http://www.myersbriggs.org/my-mbti-personality-type/mbti-basics/sensing-or-intuition.htm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discpersonalitytesting.com/blog/wp-content/uploads/2014/01/DISC-Diagram.png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800854" y="3733800"/>
            <a:ext cx="372050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endParaRPr lang="en-US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Makes the </a:t>
            </a:r>
          </a:p>
          <a:p>
            <a:pPr algn="r"/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Leader?</a:t>
            </a:r>
            <a:endParaRPr lang="en-US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90800" y="228600"/>
            <a:ext cx="367440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Learning To Lead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	</a:t>
            </a:r>
            <a:r>
              <a:rPr lang="en-US" sz="3200" b="1" dirty="0" smtClean="0">
                <a:solidFill>
                  <a:srgbClr val="FF0000"/>
                </a:solidFill>
              </a:rPr>
              <a:t>	Session 4</a:t>
            </a:r>
            <a:r>
              <a:rPr lang="en-US" b="1" dirty="0" smtClean="0"/>
              <a:t>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148412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53899"/>
            <a:ext cx="86868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Leader </a:t>
            </a:r>
          </a:p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goes into making you the leader you are today?</a:t>
            </a:r>
          </a:p>
          <a:p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Baggage 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Personality 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Meyers-Briggs </a:t>
            </a:r>
          </a:p>
          <a:p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DISC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Kolbe 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The Kolbe index measures how you get things done. 		There are four action modes that you will be 			measured on: 	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Fact Finder	Follow Thru 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Quickstart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Implementor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4538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53899"/>
            <a:ext cx="86868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Leader </a:t>
            </a:r>
          </a:p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goes into making you the leader you are today?</a:t>
            </a:r>
          </a:p>
          <a:p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Baggage 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Personality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Life-Experience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Write your life-story 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Focus on events that have had an impact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People who have had an impact 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Significant circumstances that affected your life-				direction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Ask God to guide your thoughts.  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Look for the way that God has guided.</a:t>
            </a: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20597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53899"/>
            <a:ext cx="8686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Leader </a:t>
            </a:r>
          </a:p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goes into making you the leader you are today?</a:t>
            </a:r>
          </a:p>
          <a:p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Baggage 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Personality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Life-Experience</a:t>
            </a:r>
          </a:p>
          <a:p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Spiritual Giftedness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Corinthians 12 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Romans 12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Peter 4:10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1789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1219200" y="762000"/>
            <a:ext cx="6019800" cy="5791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				</a:t>
            </a:r>
            <a:endParaRPr lang="en-US" dirty="0"/>
          </a:p>
        </p:txBody>
      </p:sp>
      <p:pic>
        <p:nvPicPr>
          <p:cNvPr id="1029" name="Picture 5" descr="http://clipartix.com/wp-content/uploads/2016/05/Clipart-stick-figure-walki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3962400"/>
            <a:ext cx="818033" cy="1433208"/>
          </a:xfrm>
          <a:prstGeom prst="rect">
            <a:avLst/>
          </a:prstGeom>
          <a:noFill/>
        </p:spPr>
      </p:pic>
      <p:pic>
        <p:nvPicPr>
          <p:cNvPr id="1031" name="Picture 7" descr="http://open.lib.umn.edu/organizationalbehavior/wp-content/uploads/sites/197/2016/11/e9888520a7799461ac9e2a38869a3b2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93334" y="2971800"/>
            <a:ext cx="2622698" cy="3048000"/>
          </a:xfrm>
          <a:prstGeom prst="rect">
            <a:avLst/>
          </a:prstGeom>
          <a:noFill/>
        </p:spPr>
      </p:pic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4" cstate="print"/>
          <a:srcRect l="18750" t="7143" r="16964" b="10714"/>
          <a:stretch>
            <a:fillRect/>
          </a:stretch>
        </p:blipFill>
        <p:spPr bwMode="auto">
          <a:xfrm>
            <a:off x="6477000" y="1676400"/>
            <a:ext cx="1600200" cy="1533525"/>
          </a:xfrm>
          <a:prstGeom prst="rect">
            <a:avLst/>
          </a:prstGeom>
          <a:noFill/>
        </p:spPr>
      </p:pic>
      <p:sp>
        <p:nvSpPr>
          <p:cNvPr id="10" name="Bent-Up Arrow 9"/>
          <p:cNvSpPr/>
          <p:nvPr/>
        </p:nvSpPr>
        <p:spPr>
          <a:xfrm>
            <a:off x="5105400" y="3124200"/>
            <a:ext cx="2514600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Callout 7"/>
          <p:cNvSpPr/>
          <p:nvPr/>
        </p:nvSpPr>
        <p:spPr>
          <a:xfrm>
            <a:off x="7543800" y="3048000"/>
            <a:ext cx="1600200" cy="1066800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Prayer and Planning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3581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Leader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6600" y="2743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Culture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62600" y="2590800"/>
            <a:ext cx="7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Vision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1219200" y="762000"/>
            <a:ext cx="6019800" cy="5791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				</a:t>
            </a:r>
            <a:endParaRPr lang="en-US" dirty="0"/>
          </a:p>
        </p:txBody>
      </p:sp>
      <p:pic>
        <p:nvPicPr>
          <p:cNvPr id="1029" name="Picture 5" descr="http://clipartix.com/wp-content/uploads/2016/05/Clipart-stick-figure-walki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3810000"/>
            <a:ext cx="818033" cy="1433208"/>
          </a:xfrm>
          <a:prstGeom prst="rect">
            <a:avLst/>
          </a:prstGeom>
          <a:noFill/>
        </p:spPr>
      </p:pic>
      <p:pic>
        <p:nvPicPr>
          <p:cNvPr id="1031" name="Picture 7" descr="http://open.lib.umn.edu/organizationalbehavior/wp-content/uploads/sites/197/2016/11/e9888520a7799461ac9e2a38869a3b2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93334" y="2971800"/>
            <a:ext cx="2622698" cy="3048000"/>
          </a:xfrm>
          <a:prstGeom prst="rect">
            <a:avLst/>
          </a:prstGeom>
          <a:noFill/>
        </p:spPr>
      </p:pic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4" cstate="print"/>
          <a:srcRect l="18750" t="7143" r="16964" b="10714"/>
          <a:stretch>
            <a:fillRect/>
          </a:stretch>
        </p:blipFill>
        <p:spPr bwMode="auto">
          <a:xfrm>
            <a:off x="6477000" y="1676400"/>
            <a:ext cx="1600200" cy="1533525"/>
          </a:xfrm>
          <a:prstGeom prst="rect">
            <a:avLst/>
          </a:prstGeom>
          <a:noFill/>
        </p:spPr>
      </p:pic>
      <p:sp>
        <p:nvSpPr>
          <p:cNvPr id="10" name="Bent-Up Arrow 9"/>
          <p:cNvSpPr/>
          <p:nvPr/>
        </p:nvSpPr>
        <p:spPr>
          <a:xfrm>
            <a:off x="5105400" y="3124200"/>
            <a:ext cx="2514600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Callout 7"/>
          <p:cNvSpPr/>
          <p:nvPr/>
        </p:nvSpPr>
        <p:spPr>
          <a:xfrm>
            <a:off x="7543800" y="3048000"/>
            <a:ext cx="1600200" cy="1066800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Prayer and Planning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3581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Leader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6600" y="2743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Culture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62600" y="2590800"/>
            <a:ext cx="7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Vision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8070" y="533400"/>
            <a:ext cx="8001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A leader, with all his plusses and minuses, strengths and weaknesses, interacts with a group of people to define the culture (the way things are done here) in order to develop a vision for a preferable future, and then provides the impetus for doing the actions necessary to bring about that future with plans and prayer. 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2722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53899"/>
            <a:ext cx="8686800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Leader </a:t>
            </a:r>
          </a:p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goes into making you the leader you are today?</a:t>
            </a:r>
          </a:p>
          <a:p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Baggage 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Birth Order </a:t>
            </a:r>
          </a:p>
          <a:p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Education 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Family of Origin 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2122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53899"/>
            <a:ext cx="86868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Leader </a:t>
            </a:r>
          </a:p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goes into making you the leader you are today?</a:t>
            </a:r>
          </a:p>
          <a:p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Baggage </a:t>
            </a:r>
          </a:p>
          <a:p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Personality 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Meyers-Briggs 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Introvert-Extrovert 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Sensing-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iNtuition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Thinking-Feeling 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Judging-Perceiving </a:t>
            </a:r>
          </a:p>
          <a:p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2729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474345"/>
            <a:ext cx="7620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Myer-Briggs Type Indicator (MBTI) is a personality assessment that scores individuals, assigning them four letters. The Myers-Briggs Foundation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explains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4 functions as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Favorite world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Do you prefer to focus on the outer world or on your own inner world? This is called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Extraversion (E) or Introversion (I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)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Information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Do you prefer to focus on the basic information you take in or do you prefer to interpret and add meaning? This is called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Sensing (S) or Intuition (N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)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Decisions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When making decisions, do you prefer to first look at logic and consistency or first look at the people and special circumstances? This is called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/>
              </a:rPr>
              <a:t>Thinking (T) or Feeling (F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/>
              </a:rPr>
              <a:t>)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Structure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In dealing with the outside world, do you prefer to get things decided or do you prefer to stay open to new information and options? This is called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6"/>
              </a:rPr>
              <a:t>Judging (J) or Perceiving (P)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266016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143000"/>
            <a:ext cx="72551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www.humanmetrics.com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2214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53899"/>
            <a:ext cx="86868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Leader </a:t>
            </a:r>
          </a:p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goes into making you the leader you are today?</a:t>
            </a:r>
          </a:p>
          <a:p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Baggage 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Personality 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Meyers-Briggs </a:t>
            </a:r>
          </a:p>
          <a:p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DISC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Dominance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Influence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Steadiness </a:t>
            </a:r>
          </a:p>
          <a:p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Conscientious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 descr="DISC-Diagram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819400"/>
            <a:ext cx="4876800" cy="304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42724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447800"/>
            <a:ext cx="67820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Onlinepersonalitytests.org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18513</TotalTime>
  <Words>196</Words>
  <Application>Microsoft Office PowerPoint</Application>
  <PresentationFormat>On-screen Show (4:3)</PresentationFormat>
  <Paragraphs>93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Authorized</cp:lastModifiedBy>
  <cp:revision>20</cp:revision>
  <cp:lastPrinted>2016-07-01T17:46:02Z</cp:lastPrinted>
  <dcterms:created xsi:type="dcterms:W3CDTF">2016-06-02T20:10:49Z</dcterms:created>
  <dcterms:modified xsi:type="dcterms:W3CDTF">2018-04-05T15:54:34Z</dcterms:modified>
</cp:coreProperties>
</file>