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E9031D-DE9A-4386-8CB8-0926CDD705AF}" v="11" dt="2025-06-01T01:34:57.6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13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Irene Bambara" userId="d0e14a3eac47da46" providerId="LiveId" clId="{33E9031D-DE9A-4386-8CB8-0926CDD705AF}"/>
    <pc:docChg chg="undo custSel addSld delSld modSld">
      <pc:chgData name="Naomi Irene Bambara" userId="d0e14a3eac47da46" providerId="LiveId" clId="{33E9031D-DE9A-4386-8CB8-0926CDD705AF}" dt="2025-06-01T01:35:52.455" v="338" actId="27636"/>
      <pc:docMkLst>
        <pc:docMk/>
      </pc:docMkLst>
      <pc:sldChg chg="addSp modSp mod">
        <pc:chgData name="Naomi Irene Bambara" userId="d0e14a3eac47da46" providerId="LiveId" clId="{33E9031D-DE9A-4386-8CB8-0926CDD705AF}" dt="2025-06-01T00:55:10.641" v="15" actId="14100"/>
        <pc:sldMkLst>
          <pc:docMk/>
          <pc:sldMk cId="664128554" sldId="256"/>
        </pc:sldMkLst>
        <pc:spChg chg="mod">
          <ac:chgData name="Naomi Irene Bambara" userId="d0e14a3eac47da46" providerId="LiveId" clId="{33E9031D-DE9A-4386-8CB8-0926CDD705AF}" dt="2025-06-01T00:54:08.621" v="4" actId="1076"/>
          <ac:spMkLst>
            <pc:docMk/>
            <pc:sldMk cId="664128554" sldId="256"/>
            <ac:spMk id="2" creationId="{FB8DD311-50E4-22E3-B9F7-987337387A2F}"/>
          </ac:spMkLst>
        </pc:spChg>
        <pc:spChg chg="mod">
          <ac:chgData name="Naomi Irene Bambara" userId="d0e14a3eac47da46" providerId="LiveId" clId="{33E9031D-DE9A-4386-8CB8-0926CDD705AF}" dt="2025-06-01T00:54:08.621" v="4" actId="1076"/>
          <ac:spMkLst>
            <pc:docMk/>
            <pc:sldMk cId="664128554" sldId="256"/>
            <ac:spMk id="3" creationId="{AB70969F-5F91-5ABC-F8C7-F5DAEFC7BF41}"/>
          </ac:spMkLst>
        </pc:spChg>
        <pc:graphicFrameChg chg="add mod modGraphic">
          <ac:chgData name="Naomi Irene Bambara" userId="d0e14a3eac47da46" providerId="LiveId" clId="{33E9031D-DE9A-4386-8CB8-0926CDD705AF}" dt="2025-06-01T00:55:10.641" v="15" actId="14100"/>
          <ac:graphicFrameMkLst>
            <pc:docMk/>
            <pc:sldMk cId="664128554" sldId="256"/>
            <ac:graphicFrameMk id="5" creationId="{45C97EB5-C29D-32AA-D39C-7C409E22E355}"/>
          </ac:graphicFrameMkLst>
        </pc:graphicFrameChg>
      </pc:sldChg>
      <pc:sldChg chg="addSp modSp new mod">
        <pc:chgData name="Naomi Irene Bambara" userId="d0e14a3eac47da46" providerId="LiveId" clId="{33E9031D-DE9A-4386-8CB8-0926CDD705AF}" dt="2025-06-01T01:00:14.938" v="150" actId="790"/>
        <pc:sldMkLst>
          <pc:docMk/>
          <pc:sldMk cId="52162034" sldId="257"/>
        </pc:sldMkLst>
        <pc:spChg chg="mod">
          <ac:chgData name="Naomi Irene Bambara" userId="d0e14a3eac47da46" providerId="LiveId" clId="{33E9031D-DE9A-4386-8CB8-0926CDD705AF}" dt="2025-06-01T00:57:05.128" v="50" actId="207"/>
          <ac:spMkLst>
            <pc:docMk/>
            <pc:sldMk cId="52162034" sldId="257"/>
            <ac:spMk id="2" creationId="{7266C4FE-CBF1-9D19-B8E7-962B479AE123}"/>
          </ac:spMkLst>
        </pc:spChg>
        <pc:spChg chg="mod">
          <ac:chgData name="Naomi Irene Bambara" userId="d0e14a3eac47da46" providerId="LiveId" clId="{33E9031D-DE9A-4386-8CB8-0926CDD705AF}" dt="2025-06-01T01:00:14.938" v="150" actId="790"/>
          <ac:spMkLst>
            <pc:docMk/>
            <pc:sldMk cId="52162034" sldId="257"/>
            <ac:spMk id="3" creationId="{5178949D-BD4C-F788-84C3-8E69CBFBF68D}"/>
          </ac:spMkLst>
        </pc:spChg>
        <pc:graphicFrameChg chg="add mod">
          <ac:chgData name="Naomi Irene Bambara" userId="d0e14a3eac47da46" providerId="LiveId" clId="{33E9031D-DE9A-4386-8CB8-0926CDD705AF}" dt="2025-06-01T00:55:28.083" v="19" actId="1076"/>
          <ac:graphicFrameMkLst>
            <pc:docMk/>
            <pc:sldMk cId="52162034" sldId="257"/>
            <ac:graphicFrameMk id="4" creationId="{6B17FB1A-BD14-3DCF-66D0-004670D390B3}"/>
          </ac:graphicFrameMkLst>
        </pc:graphicFrameChg>
      </pc:sldChg>
      <pc:sldChg chg="add del">
        <pc:chgData name="Naomi Irene Bambara" userId="d0e14a3eac47da46" providerId="LiveId" clId="{33E9031D-DE9A-4386-8CB8-0926CDD705AF}" dt="2025-06-01T00:54:55.899" v="12" actId="2890"/>
        <pc:sldMkLst>
          <pc:docMk/>
          <pc:sldMk cId="2836337221" sldId="257"/>
        </pc:sldMkLst>
      </pc:sldChg>
      <pc:sldChg chg="modSp add mod">
        <pc:chgData name="Naomi Irene Bambara" userId="d0e14a3eac47da46" providerId="LiveId" clId="{33E9031D-DE9A-4386-8CB8-0926CDD705AF}" dt="2025-06-01T01:30:32.717" v="154" actId="790"/>
        <pc:sldMkLst>
          <pc:docMk/>
          <pc:sldMk cId="2990783120" sldId="258"/>
        </pc:sldMkLst>
        <pc:spChg chg="mod">
          <ac:chgData name="Naomi Irene Bambara" userId="d0e14a3eac47da46" providerId="LiveId" clId="{33E9031D-DE9A-4386-8CB8-0926CDD705AF}" dt="2025-06-01T01:30:32.717" v="154" actId="790"/>
          <ac:spMkLst>
            <pc:docMk/>
            <pc:sldMk cId="2990783120" sldId="258"/>
            <ac:spMk id="2" creationId="{6CA1C5C6-B8F9-4A06-EAA2-EBD8A898986C}"/>
          </ac:spMkLst>
        </pc:spChg>
        <pc:spChg chg="mod">
          <ac:chgData name="Naomi Irene Bambara" userId="d0e14a3eac47da46" providerId="LiveId" clId="{33E9031D-DE9A-4386-8CB8-0926CDD705AF}" dt="2025-06-01T01:00:02.997" v="149" actId="790"/>
          <ac:spMkLst>
            <pc:docMk/>
            <pc:sldMk cId="2990783120" sldId="258"/>
            <ac:spMk id="3" creationId="{30A13B08-481B-FCCB-D544-697680A2FFB7}"/>
          </ac:spMkLst>
        </pc:spChg>
        <pc:graphicFrameChg chg="mod">
          <ac:chgData name="Naomi Irene Bambara" userId="d0e14a3eac47da46" providerId="LiveId" clId="{33E9031D-DE9A-4386-8CB8-0926CDD705AF}" dt="2025-06-01T01:00:34.924" v="153" actId="1076"/>
          <ac:graphicFrameMkLst>
            <pc:docMk/>
            <pc:sldMk cId="2990783120" sldId="258"/>
            <ac:graphicFrameMk id="4" creationId="{3F693951-0678-79F5-BA43-0A05B89264A2}"/>
          </ac:graphicFrameMkLst>
        </pc:graphicFrameChg>
      </pc:sldChg>
      <pc:sldChg chg="modSp add mod">
        <pc:chgData name="Naomi Irene Bambara" userId="d0e14a3eac47da46" providerId="LiveId" clId="{33E9031D-DE9A-4386-8CB8-0926CDD705AF}" dt="2025-06-01T01:33:38.925" v="321" actId="113"/>
        <pc:sldMkLst>
          <pc:docMk/>
          <pc:sldMk cId="1416548039" sldId="259"/>
        </pc:sldMkLst>
        <pc:spChg chg="mod">
          <ac:chgData name="Naomi Irene Bambara" userId="d0e14a3eac47da46" providerId="LiveId" clId="{33E9031D-DE9A-4386-8CB8-0926CDD705AF}" dt="2025-06-01T01:31:27.145" v="184" actId="20577"/>
          <ac:spMkLst>
            <pc:docMk/>
            <pc:sldMk cId="1416548039" sldId="259"/>
            <ac:spMk id="2" creationId="{5FE8917A-0D29-F008-2EEC-8FF121EC4F66}"/>
          </ac:spMkLst>
        </pc:spChg>
        <pc:spChg chg="mod">
          <ac:chgData name="Naomi Irene Bambara" userId="d0e14a3eac47da46" providerId="LiveId" clId="{33E9031D-DE9A-4386-8CB8-0926CDD705AF}" dt="2025-06-01T01:33:38.925" v="321" actId="113"/>
          <ac:spMkLst>
            <pc:docMk/>
            <pc:sldMk cId="1416548039" sldId="259"/>
            <ac:spMk id="3" creationId="{FE5AD522-6243-6022-A340-E4B83645B124}"/>
          </ac:spMkLst>
        </pc:spChg>
      </pc:sldChg>
      <pc:sldChg chg="modSp add mod">
        <pc:chgData name="Naomi Irene Bambara" userId="d0e14a3eac47da46" providerId="LiveId" clId="{33E9031D-DE9A-4386-8CB8-0926CDD705AF}" dt="2025-06-01T01:35:52.455" v="338" actId="27636"/>
        <pc:sldMkLst>
          <pc:docMk/>
          <pc:sldMk cId="1785550147" sldId="260"/>
        </pc:sldMkLst>
        <pc:spChg chg="mod">
          <ac:chgData name="Naomi Irene Bambara" userId="d0e14a3eac47da46" providerId="LiveId" clId="{33E9031D-DE9A-4386-8CB8-0926CDD705AF}" dt="2025-06-01T01:35:52.455" v="338" actId="27636"/>
          <ac:spMkLst>
            <pc:docMk/>
            <pc:sldMk cId="1785550147" sldId="260"/>
            <ac:spMk id="3" creationId="{BB8AC8F2-C4B4-EA60-6259-6BD616B5EDB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EF95D5-CB36-4991-9E9B-9F45B1D64294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49B628B3-5799-47DA-902D-D32D51EDEAA7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D8F59286-428A-448C-B3E3-E3BC88EEAEE6}" type="parTrans" cxnId="{954B918C-9EF1-4413-92D5-3E955264EB7D}">
      <dgm:prSet/>
      <dgm:spPr/>
      <dgm:t>
        <a:bodyPr/>
        <a:lstStyle/>
        <a:p>
          <a:endParaRPr lang="en-CA"/>
        </a:p>
      </dgm:t>
    </dgm:pt>
    <dgm:pt modelId="{EC4ACEE2-C454-4B35-8954-F8E419D6E0A2}" type="sibTrans" cxnId="{954B918C-9EF1-4413-92D5-3E955264EB7D}">
      <dgm:prSet/>
      <dgm:spPr/>
      <dgm:t>
        <a:bodyPr/>
        <a:lstStyle/>
        <a:p>
          <a:endParaRPr lang="en-CA"/>
        </a:p>
      </dgm:t>
    </dgm:pt>
    <dgm:pt modelId="{23D92C99-00E1-4956-9ADD-56C0F4BCB654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CD16F4E6-88BE-446D-94F5-CD3633348211}" type="parTrans" cxnId="{06013A5D-E1A1-43D0-8F62-62A3DC366C36}">
      <dgm:prSet/>
      <dgm:spPr/>
      <dgm:t>
        <a:bodyPr/>
        <a:lstStyle/>
        <a:p>
          <a:endParaRPr lang="en-CA"/>
        </a:p>
      </dgm:t>
    </dgm:pt>
    <dgm:pt modelId="{9D6FC804-81D3-4CD2-8B27-ABB78B5DF312}" type="sibTrans" cxnId="{06013A5D-E1A1-43D0-8F62-62A3DC366C36}">
      <dgm:prSet/>
      <dgm:spPr/>
      <dgm:t>
        <a:bodyPr/>
        <a:lstStyle/>
        <a:p>
          <a:endParaRPr lang="en-CA"/>
        </a:p>
      </dgm:t>
    </dgm:pt>
    <dgm:pt modelId="{F18B5FFC-EEB4-49E0-80D2-73A4762DC733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71051317-77C9-4DDE-AA29-F8F363A29273}" type="parTrans" cxnId="{46FB512B-2F7E-47FC-8CE6-34851B86B1B6}">
      <dgm:prSet/>
      <dgm:spPr/>
      <dgm:t>
        <a:bodyPr/>
        <a:lstStyle/>
        <a:p>
          <a:endParaRPr lang="en-CA"/>
        </a:p>
      </dgm:t>
    </dgm:pt>
    <dgm:pt modelId="{67D10698-C448-42BF-A082-122F1DFA4FD5}" type="sibTrans" cxnId="{46FB512B-2F7E-47FC-8CE6-34851B86B1B6}">
      <dgm:prSet/>
      <dgm:spPr/>
      <dgm:t>
        <a:bodyPr/>
        <a:lstStyle/>
        <a:p>
          <a:endParaRPr lang="en-CA"/>
        </a:p>
      </dgm:t>
    </dgm:pt>
    <dgm:pt modelId="{E79A9A81-5967-43C1-835A-EF4989082025}" type="pres">
      <dgm:prSet presAssocID="{9CEF95D5-CB36-4991-9E9B-9F45B1D6429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E764C70-6EAA-40BA-912C-5DC18C4D6708}" type="pres">
      <dgm:prSet presAssocID="{49B628B3-5799-47DA-902D-D32D51EDEAA7}" presName="gear1" presStyleLbl="node1" presStyleIdx="0" presStyleCnt="3" custLinFactNeighborX="-754" custLinFactNeighborY="160">
        <dgm:presLayoutVars>
          <dgm:chMax val="1"/>
          <dgm:bulletEnabled val="1"/>
        </dgm:presLayoutVars>
      </dgm:prSet>
      <dgm:spPr/>
    </dgm:pt>
    <dgm:pt modelId="{A174D01F-A5CD-41D4-98AE-492DAACC9C4A}" type="pres">
      <dgm:prSet presAssocID="{49B628B3-5799-47DA-902D-D32D51EDEAA7}" presName="gear1srcNode" presStyleLbl="node1" presStyleIdx="0" presStyleCnt="3"/>
      <dgm:spPr/>
    </dgm:pt>
    <dgm:pt modelId="{A158DA18-011A-4647-AAEB-F51331966662}" type="pres">
      <dgm:prSet presAssocID="{49B628B3-5799-47DA-902D-D32D51EDEAA7}" presName="gear1dstNode" presStyleLbl="node1" presStyleIdx="0" presStyleCnt="3"/>
      <dgm:spPr/>
    </dgm:pt>
    <dgm:pt modelId="{D38726EC-5198-474D-9D42-D9CE04E957AC}" type="pres">
      <dgm:prSet presAssocID="{23D92C99-00E1-4956-9ADD-56C0F4BCB654}" presName="gear2" presStyleLbl="node1" presStyleIdx="1" presStyleCnt="3">
        <dgm:presLayoutVars>
          <dgm:chMax val="1"/>
          <dgm:bulletEnabled val="1"/>
        </dgm:presLayoutVars>
      </dgm:prSet>
      <dgm:spPr/>
    </dgm:pt>
    <dgm:pt modelId="{28926E2D-E5F0-40E2-AD72-B41029F2AE03}" type="pres">
      <dgm:prSet presAssocID="{23D92C99-00E1-4956-9ADD-56C0F4BCB654}" presName="gear2srcNode" presStyleLbl="node1" presStyleIdx="1" presStyleCnt="3"/>
      <dgm:spPr/>
    </dgm:pt>
    <dgm:pt modelId="{8FAE7712-F1F4-46DA-83AC-17BE232F9A33}" type="pres">
      <dgm:prSet presAssocID="{23D92C99-00E1-4956-9ADD-56C0F4BCB654}" presName="gear2dstNode" presStyleLbl="node1" presStyleIdx="1" presStyleCnt="3"/>
      <dgm:spPr/>
    </dgm:pt>
    <dgm:pt modelId="{5159AAF7-3FB3-4F49-B6DA-5DB35279D777}" type="pres">
      <dgm:prSet presAssocID="{F18B5FFC-EEB4-49E0-80D2-73A4762DC733}" presName="gear3" presStyleLbl="node1" presStyleIdx="2" presStyleCnt="3"/>
      <dgm:spPr/>
    </dgm:pt>
    <dgm:pt modelId="{1CA1A034-BCCE-4847-B9E3-0262B8D741F1}" type="pres">
      <dgm:prSet presAssocID="{F18B5FFC-EEB4-49E0-80D2-73A4762DC733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E5C2217-D790-48D2-9559-9E6CACDF41E8}" type="pres">
      <dgm:prSet presAssocID="{F18B5FFC-EEB4-49E0-80D2-73A4762DC733}" presName="gear3srcNode" presStyleLbl="node1" presStyleIdx="2" presStyleCnt="3"/>
      <dgm:spPr/>
    </dgm:pt>
    <dgm:pt modelId="{01C14D8C-9EAE-4259-AB15-3DC654385C76}" type="pres">
      <dgm:prSet presAssocID="{F18B5FFC-EEB4-49E0-80D2-73A4762DC733}" presName="gear3dstNode" presStyleLbl="node1" presStyleIdx="2" presStyleCnt="3"/>
      <dgm:spPr/>
    </dgm:pt>
    <dgm:pt modelId="{0091FE5B-3E18-44E4-B57E-091DA6042FAC}" type="pres">
      <dgm:prSet presAssocID="{EC4ACEE2-C454-4B35-8954-F8E419D6E0A2}" presName="connector1" presStyleLbl="sibTrans2D1" presStyleIdx="0" presStyleCnt="3"/>
      <dgm:spPr/>
    </dgm:pt>
    <dgm:pt modelId="{EEFC929D-98A6-45DE-A60A-008476B975E8}" type="pres">
      <dgm:prSet presAssocID="{9D6FC804-81D3-4CD2-8B27-ABB78B5DF312}" presName="connector2" presStyleLbl="sibTrans2D1" presStyleIdx="1" presStyleCnt="3"/>
      <dgm:spPr/>
    </dgm:pt>
    <dgm:pt modelId="{75E86A32-0D31-49B8-A031-37722465E894}" type="pres">
      <dgm:prSet presAssocID="{67D10698-C448-42BF-A082-122F1DFA4FD5}" presName="connector3" presStyleLbl="sibTrans2D1" presStyleIdx="2" presStyleCnt="3"/>
      <dgm:spPr/>
    </dgm:pt>
  </dgm:ptLst>
  <dgm:cxnLst>
    <dgm:cxn modelId="{DD079003-275F-4E2F-BD84-738FCAED6589}" type="presOf" srcId="{F18B5FFC-EEB4-49E0-80D2-73A4762DC733}" destId="{1CA1A034-BCCE-4847-B9E3-0262B8D741F1}" srcOrd="1" destOrd="0" presId="urn:microsoft.com/office/officeart/2005/8/layout/gear1"/>
    <dgm:cxn modelId="{6A4A8409-3EA8-4867-AD1C-0495679D5B22}" type="presOf" srcId="{49B628B3-5799-47DA-902D-D32D51EDEAA7}" destId="{A158DA18-011A-4647-AAEB-F51331966662}" srcOrd="2" destOrd="0" presId="urn:microsoft.com/office/officeart/2005/8/layout/gear1"/>
    <dgm:cxn modelId="{AC1F6914-7190-43E2-A803-A2A9975CC6EE}" type="presOf" srcId="{23D92C99-00E1-4956-9ADD-56C0F4BCB654}" destId="{28926E2D-E5F0-40E2-AD72-B41029F2AE03}" srcOrd="1" destOrd="0" presId="urn:microsoft.com/office/officeart/2005/8/layout/gear1"/>
    <dgm:cxn modelId="{46FB512B-2F7E-47FC-8CE6-34851B86B1B6}" srcId="{9CEF95D5-CB36-4991-9E9B-9F45B1D64294}" destId="{F18B5FFC-EEB4-49E0-80D2-73A4762DC733}" srcOrd="2" destOrd="0" parTransId="{71051317-77C9-4DDE-AA29-F8F363A29273}" sibTransId="{67D10698-C448-42BF-A082-122F1DFA4FD5}"/>
    <dgm:cxn modelId="{06013A5D-E1A1-43D0-8F62-62A3DC366C36}" srcId="{9CEF95D5-CB36-4991-9E9B-9F45B1D64294}" destId="{23D92C99-00E1-4956-9ADD-56C0F4BCB654}" srcOrd="1" destOrd="0" parTransId="{CD16F4E6-88BE-446D-94F5-CD3633348211}" sibTransId="{9D6FC804-81D3-4CD2-8B27-ABB78B5DF312}"/>
    <dgm:cxn modelId="{2FD33B71-3FD6-4DD5-80D6-ADDB9ACC27B0}" type="presOf" srcId="{49B628B3-5799-47DA-902D-D32D51EDEAA7}" destId="{1E764C70-6EAA-40BA-912C-5DC18C4D6708}" srcOrd="0" destOrd="0" presId="urn:microsoft.com/office/officeart/2005/8/layout/gear1"/>
    <dgm:cxn modelId="{26804F55-1ACE-4DDC-A38A-C084A57A3C45}" type="presOf" srcId="{9D6FC804-81D3-4CD2-8B27-ABB78B5DF312}" destId="{EEFC929D-98A6-45DE-A60A-008476B975E8}" srcOrd="0" destOrd="0" presId="urn:microsoft.com/office/officeart/2005/8/layout/gear1"/>
    <dgm:cxn modelId="{A224A782-3081-4561-AEC0-5AFD1CC9FC25}" type="presOf" srcId="{F18B5FFC-EEB4-49E0-80D2-73A4762DC733}" destId="{2E5C2217-D790-48D2-9559-9E6CACDF41E8}" srcOrd="2" destOrd="0" presId="urn:microsoft.com/office/officeart/2005/8/layout/gear1"/>
    <dgm:cxn modelId="{BB259E89-E200-49C3-8A27-15CA5A1F754A}" type="presOf" srcId="{F18B5FFC-EEB4-49E0-80D2-73A4762DC733}" destId="{01C14D8C-9EAE-4259-AB15-3DC654385C76}" srcOrd="3" destOrd="0" presId="urn:microsoft.com/office/officeart/2005/8/layout/gear1"/>
    <dgm:cxn modelId="{954B918C-9EF1-4413-92D5-3E955264EB7D}" srcId="{9CEF95D5-CB36-4991-9E9B-9F45B1D64294}" destId="{49B628B3-5799-47DA-902D-D32D51EDEAA7}" srcOrd="0" destOrd="0" parTransId="{D8F59286-428A-448C-B3E3-E3BC88EEAEE6}" sibTransId="{EC4ACEE2-C454-4B35-8954-F8E419D6E0A2}"/>
    <dgm:cxn modelId="{DC0EC58C-7AD5-41E1-8C85-3F9290F60F4F}" type="presOf" srcId="{EC4ACEE2-C454-4B35-8954-F8E419D6E0A2}" destId="{0091FE5B-3E18-44E4-B57E-091DA6042FAC}" srcOrd="0" destOrd="0" presId="urn:microsoft.com/office/officeart/2005/8/layout/gear1"/>
    <dgm:cxn modelId="{D7376D9F-C5B8-489D-95B2-4D9BFEB640B8}" type="presOf" srcId="{49B628B3-5799-47DA-902D-D32D51EDEAA7}" destId="{A174D01F-A5CD-41D4-98AE-492DAACC9C4A}" srcOrd="1" destOrd="0" presId="urn:microsoft.com/office/officeart/2005/8/layout/gear1"/>
    <dgm:cxn modelId="{A8AF1DB0-E340-491B-B08C-441ADDBE2976}" type="presOf" srcId="{23D92C99-00E1-4956-9ADD-56C0F4BCB654}" destId="{8FAE7712-F1F4-46DA-83AC-17BE232F9A33}" srcOrd="2" destOrd="0" presId="urn:microsoft.com/office/officeart/2005/8/layout/gear1"/>
    <dgm:cxn modelId="{92FB26BA-8EE4-486F-BAE5-266EF1841D58}" type="presOf" srcId="{F18B5FFC-EEB4-49E0-80D2-73A4762DC733}" destId="{5159AAF7-3FB3-4F49-B6DA-5DB35279D777}" srcOrd="0" destOrd="0" presId="urn:microsoft.com/office/officeart/2005/8/layout/gear1"/>
    <dgm:cxn modelId="{58B354CB-E86A-4C95-98AC-5D7AF5143086}" type="presOf" srcId="{9CEF95D5-CB36-4991-9E9B-9F45B1D64294}" destId="{E79A9A81-5967-43C1-835A-EF4989082025}" srcOrd="0" destOrd="0" presId="urn:microsoft.com/office/officeart/2005/8/layout/gear1"/>
    <dgm:cxn modelId="{33E21FDC-C930-4EA0-BA79-6D167979544A}" type="presOf" srcId="{67D10698-C448-42BF-A082-122F1DFA4FD5}" destId="{75E86A32-0D31-49B8-A031-37722465E894}" srcOrd="0" destOrd="0" presId="urn:microsoft.com/office/officeart/2005/8/layout/gear1"/>
    <dgm:cxn modelId="{DF3BD3DF-2D8B-4752-A115-20E82509CE8D}" type="presOf" srcId="{23D92C99-00E1-4956-9ADD-56C0F4BCB654}" destId="{D38726EC-5198-474D-9D42-D9CE04E957AC}" srcOrd="0" destOrd="0" presId="urn:microsoft.com/office/officeart/2005/8/layout/gear1"/>
    <dgm:cxn modelId="{FA2C6343-D64D-4E4B-9718-9CA8273E1848}" type="presParOf" srcId="{E79A9A81-5967-43C1-835A-EF4989082025}" destId="{1E764C70-6EAA-40BA-912C-5DC18C4D6708}" srcOrd="0" destOrd="0" presId="urn:microsoft.com/office/officeart/2005/8/layout/gear1"/>
    <dgm:cxn modelId="{07AFA75B-4936-4586-BEFB-DE57CE68EF4F}" type="presParOf" srcId="{E79A9A81-5967-43C1-835A-EF4989082025}" destId="{A174D01F-A5CD-41D4-98AE-492DAACC9C4A}" srcOrd="1" destOrd="0" presId="urn:microsoft.com/office/officeart/2005/8/layout/gear1"/>
    <dgm:cxn modelId="{BC87D1DE-BC09-4311-A0D6-EA6EE58416E4}" type="presParOf" srcId="{E79A9A81-5967-43C1-835A-EF4989082025}" destId="{A158DA18-011A-4647-AAEB-F51331966662}" srcOrd="2" destOrd="0" presId="urn:microsoft.com/office/officeart/2005/8/layout/gear1"/>
    <dgm:cxn modelId="{855A9A61-2B7F-48FE-B67B-DE67BA495F84}" type="presParOf" srcId="{E79A9A81-5967-43C1-835A-EF4989082025}" destId="{D38726EC-5198-474D-9D42-D9CE04E957AC}" srcOrd="3" destOrd="0" presId="urn:microsoft.com/office/officeart/2005/8/layout/gear1"/>
    <dgm:cxn modelId="{73874853-99DB-4F93-9FFD-702D98E990BB}" type="presParOf" srcId="{E79A9A81-5967-43C1-835A-EF4989082025}" destId="{28926E2D-E5F0-40E2-AD72-B41029F2AE03}" srcOrd="4" destOrd="0" presId="urn:microsoft.com/office/officeart/2005/8/layout/gear1"/>
    <dgm:cxn modelId="{4C5D4E83-45F0-47C5-89B7-B31135EC18D4}" type="presParOf" srcId="{E79A9A81-5967-43C1-835A-EF4989082025}" destId="{8FAE7712-F1F4-46DA-83AC-17BE232F9A33}" srcOrd="5" destOrd="0" presId="urn:microsoft.com/office/officeart/2005/8/layout/gear1"/>
    <dgm:cxn modelId="{2B226B3F-1E1C-4776-A7A4-140BC0A1692D}" type="presParOf" srcId="{E79A9A81-5967-43C1-835A-EF4989082025}" destId="{5159AAF7-3FB3-4F49-B6DA-5DB35279D777}" srcOrd="6" destOrd="0" presId="urn:microsoft.com/office/officeart/2005/8/layout/gear1"/>
    <dgm:cxn modelId="{374C597B-D031-43EC-B93B-57C0BF5505CE}" type="presParOf" srcId="{E79A9A81-5967-43C1-835A-EF4989082025}" destId="{1CA1A034-BCCE-4847-B9E3-0262B8D741F1}" srcOrd="7" destOrd="0" presId="urn:microsoft.com/office/officeart/2005/8/layout/gear1"/>
    <dgm:cxn modelId="{C591D1F7-C071-4A40-B8F2-51977473DE8B}" type="presParOf" srcId="{E79A9A81-5967-43C1-835A-EF4989082025}" destId="{2E5C2217-D790-48D2-9559-9E6CACDF41E8}" srcOrd="8" destOrd="0" presId="urn:microsoft.com/office/officeart/2005/8/layout/gear1"/>
    <dgm:cxn modelId="{AD92C016-BA79-49DC-9111-A19428DA3D89}" type="presParOf" srcId="{E79A9A81-5967-43C1-835A-EF4989082025}" destId="{01C14D8C-9EAE-4259-AB15-3DC654385C76}" srcOrd="9" destOrd="0" presId="urn:microsoft.com/office/officeart/2005/8/layout/gear1"/>
    <dgm:cxn modelId="{A5E0DBA6-16AF-4FC9-85BA-FBBCD2143C11}" type="presParOf" srcId="{E79A9A81-5967-43C1-835A-EF4989082025}" destId="{0091FE5B-3E18-44E4-B57E-091DA6042FAC}" srcOrd="10" destOrd="0" presId="urn:microsoft.com/office/officeart/2005/8/layout/gear1"/>
    <dgm:cxn modelId="{55AB9DBB-3399-49E0-B3FD-C5B7934EDF8C}" type="presParOf" srcId="{E79A9A81-5967-43C1-835A-EF4989082025}" destId="{EEFC929D-98A6-45DE-A60A-008476B975E8}" srcOrd="11" destOrd="0" presId="urn:microsoft.com/office/officeart/2005/8/layout/gear1"/>
    <dgm:cxn modelId="{8A975F68-C63E-49B5-817C-8626EB95B3EF}" type="presParOf" srcId="{E79A9A81-5967-43C1-835A-EF4989082025}" destId="{75E86A32-0D31-49B8-A031-37722465E89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EF95D5-CB36-4991-9E9B-9F45B1D64294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49B628B3-5799-47DA-902D-D32D51EDEAA7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D8F59286-428A-448C-B3E3-E3BC88EEAEE6}" type="parTrans" cxnId="{954B918C-9EF1-4413-92D5-3E955264EB7D}">
      <dgm:prSet/>
      <dgm:spPr/>
      <dgm:t>
        <a:bodyPr/>
        <a:lstStyle/>
        <a:p>
          <a:endParaRPr lang="en-CA"/>
        </a:p>
      </dgm:t>
    </dgm:pt>
    <dgm:pt modelId="{EC4ACEE2-C454-4B35-8954-F8E419D6E0A2}" type="sibTrans" cxnId="{954B918C-9EF1-4413-92D5-3E955264EB7D}">
      <dgm:prSet/>
      <dgm:spPr/>
      <dgm:t>
        <a:bodyPr/>
        <a:lstStyle/>
        <a:p>
          <a:endParaRPr lang="en-CA"/>
        </a:p>
      </dgm:t>
    </dgm:pt>
    <dgm:pt modelId="{23D92C99-00E1-4956-9ADD-56C0F4BCB654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CD16F4E6-88BE-446D-94F5-CD3633348211}" type="parTrans" cxnId="{06013A5D-E1A1-43D0-8F62-62A3DC366C36}">
      <dgm:prSet/>
      <dgm:spPr/>
      <dgm:t>
        <a:bodyPr/>
        <a:lstStyle/>
        <a:p>
          <a:endParaRPr lang="en-CA"/>
        </a:p>
      </dgm:t>
    </dgm:pt>
    <dgm:pt modelId="{9D6FC804-81D3-4CD2-8B27-ABB78B5DF312}" type="sibTrans" cxnId="{06013A5D-E1A1-43D0-8F62-62A3DC366C36}">
      <dgm:prSet/>
      <dgm:spPr/>
      <dgm:t>
        <a:bodyPr/>
        <a:lstStyle/>
        <a:p>
          <a:endParaRPr lang="en-CA"/>
        </a:p>
      </dgm:t>
    </dgm:pt>
    <dgm:pt modelId="{F18B5FFC-EEB4-49E0-80D2-73A4762DC733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71051317-77C9-4DDE-AA29-F8F363A29273}" type="parTrans" cxnId="{46FB512B-2F7E-47FC-8CE6-34851B86B1B6}">
      <dgm:prSet/>
      <dgm:spPr/>
      <dgm:t>
        <a:bodyPr/>
        <a:lstStyle/>
        <a:p>
          <a:endParaRPr lang="en-CA"/>
        </a:p>
      </dgm:t>
    </dgm:pt>
    <dgm:pt modelId="{67D10698-C448-42BF-A082-122F1DFA4FD5}" type="sibTrans" cxnId="{46FB512B-2F7E-47FC-8CE6-34851B86B1B6}">
      <dgm:prSet/>
      <dgm:spPr/>
      <dgm:t>
        <a:bodyPr/>
        <a:lstStyle/>
        <a:p>
          <a:endParaRPr lang="en-CA"/>
        </a:p>
      </dgm:t>
    </dgm:pt>
    <dgm:pt modelId="{E79A9A81-5967-43C1-835A-EF4989082025}" type="pres">
      <dgm:prSet presAssocID="{9CEF95D5-CB36-4991-9E9B-9F45B1D6429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E764C70-6EAA-40BA-912C-5DC18C4D6708}" type="pres">
      <dgm:prSet presAssocID="{49B628B3-5799-47DA-902D-D32D51EDEAA7}" presName="gear1" presStyleLbl="node1" presStyleIdx="0" presStyleCnt="3" custLinFactNeighborX="-754" custLinFactNeighborY="160">
        <dgm:presLayoutVars>
          <dgm:chMax val="1"/>
          <dgm:bulletEnabled val="1"/>
        </dgm:presLayoutVars>
      </dgm:prSet>
      <dgm:spPr/>
    </dgm:pt>
    <dgm:pt modelId="{A174D01F-A5CD-41D4-98AE-492DAACC9C4A}" type="pres">
      <dgm:prSet presAssocID="{49B628B3-5799-47DA-902D-D32D51EDEAA7}" presName="gear1srcNode" presStyleLbl="node1" presStyleIdx="0" presStyleCnt="3"/>
      <dgm:spPr/>
    </dgm:pt>
    <dgm:pt modelId="{A158DA18-011A-4647-AAEB-F51331966662}" type="pres">
      <dgm:prSet presAssocID="{49B628B3-5799-47DA-902D-D32D51EDEAA7}" presName="gear1dstNode" presStyleLbl="node1" presStyleIdx="0" presStyleCnt="3"/>
      <dgm:spPr/>
    </dgm:pt>
    <dgm:pt modelId="{D38726EC-5198-474D-9D42-D9CE04E957AC}" type="pres">
      <dgm:prSet presAssocID="{23D92C99-00E1-4956-9ADD-56C0F4BCB654}" presName="gear2" presStyleLbl="node1" presStyleIdx="1" presStyleCnt="3">
        <dgm:presLayoutVars>
          <dgm:chMax val="1"/>
          <dgm:bulletEnabled val="1"/>
        </dgm:presLayoutVars>
      </dgm:prSet>
      <dgm:spPr/>
    </dgm:pt>
    <dgm:pt modelId="{28926E2D-E5F0-40E2-AD72-B41029F2AE03}" type="pres">
      <dgm:prSet presAssocID="{23D92C99-00E1-4956-9ADD-56C0F4BCB654}" presName="gear2srcNode" presStyleLbl="node1" presStyleIdx="1" presStyleCnt="3"/>
      <dgm:spPr/>
    </dgm:pt>
    <dgm:pt modelId="{8FAE7712-F1F4-46DA-83AC-17BE232F9A33}" type="pres">
      <dgm:prSet presAssocID="{23D92C99-00E1-4956-9ADD-56C0F4BCB654}" presName="gear2dstNode" presStyleLbl="node1" presStyleIdx="1" presStyleCnt="3"/>
      <dgm:spPr/>
    </dgm:pt>
    <dgm:pt modelId="{5159AAF7-3FB3-4F49-B6DA-5DB35279D777}" type="pres">
      <dgm:prSet presAssocID="{F18B5FFC-EEB4-49E0-80D2-73A4762DC733}" presName="gear3" presStyleLbl="node1" presStyleIdx="2" presStyleCnt="3"/>
      <dgm:spPr/>
    </dgm:pt>
    <dgm:pt modelId="{1CA1A034-BCCE-4847-B9E3-0262B8D741F1}" type="pres">
      <dgm:prSet presAssocID="{F18B5FFC-EEB4-49E0-80D2-73A4762DC733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E5C2217-D790-48D2-9559-9E6CACDF41E8}" type="pres">
      <dgm:prSet presAssocID="{F18B5FFC-EEB4-49E0-80D2-73A4762DC733}" presName="gear3srcNode" presStyleLbl="node1" presStyleIdx="2" presStyleCnt="3"/>
      <dgm:spPr/>
    </dgm:pt>
    <dgm:pt modelId="{01C14D8C-9EAE-4259-AB15-3DC654385C76}" type="pres">
      <dgm:prSet presAssocID="{F18B5FFC-EEB4-49E0-80D2-73A4762DC733}" presName="gear3dstNode" presStyleLbl="node1" presStyleIdx="2" presStyleCnt="3"/>
      <dgm:spPr/>
    </dgm:pt>
    <dgm:pt modelId="{0091FE5B-3E18-44E4-B57E-091DA6042FAC}" type="pres">
      <dgm:prSet presAssocID="{EC4ACEE2-C454-4B35-8954-F8E419D6E0A2}" presName="connector1" presStyleLbl="sibTrans2D1" presStyleIdx="0" presStyleCnt="3"/>
      <dgm:spPr/>
    </dgm:pt>
    <dgm:pt modelId="{EEFC929D-98A6-45DE-A60A-008476B975E8}" type="pres">
      <dgm:prSet presAssocID="{9D6FC804-81D3-4CD2-8B27-ABB78B5DF312}" presName="connector2" presStyleLbl="sibTrans2D1" presStyleIdx="1" presStyleCnt="3"/>
      <dgm:spPr/>
    </dgm:pt>
    <dgm:pt modelId="{75E86A32-0D31-49B8-A031-37722465E894}" type="pres">
      <dgm:prSet presAssocID="{67D10698-C448-42BF-A082-122F1DFA4FD5}" presName="connector3" presStyleLbl="sibTrans2D1" presStyleIdx="2" presStyleCnt="3"/>
      <dgm:spPr/>
    </dgm:pt>
  </dgm:ptLst>
  <dgm:cxnLst>
    <dgm:cxn modelId="{DD079003-275F-4E2F-BD84-738FCAED6589}" type="presOf" srcId="{F18B5FFC-EEB4-49E0-80D2-73A4762DC733}" destId="{1CA1A034-BCCE-4847-B9E3-0262B8D741F1}" srcOrd="1" destOrd="0" presId="urn:microsoft.com/office/officeart/2005/8/layout/gear1"/>
    <dgm:cxn modelId="{6A4A8409-3EA8-4867-AD1C-0495679D5B22}" type="presOf" srcId="{49B628B3-5799-47DA-902D-D32D51EDEAA7}" destId="{A158DA18-011A-4647-AAEB-F51331966662}" srcOrd="2" destOrd="0" presId="urn:microsoft.com/office/officeart/2005/8/layout/gear1"/>
    <dgm:cxn modelId="{AC1F6914-7190-43E2-A803-A2A9975CC6EE}" type="presOf" srcId="{23D92C99-00E1-4956-9ADD-56C0F4BCB654}" destId="{28926E2D-E5F0-40E2-AD72-B41029F2AE03}" srcOrd="1" destOrd="0" presId="urn:microsoft.com/office/officeart/2005/8/layout/gear1"/>
    <dgm:cxn modelId="{46FB512B-2F7E-47FC-8CE6-34851B86B1B6}" srcId="{9CEF95D5-CB36-4991-9E9B-9F45B1D64294}" destId="{F18B5FFC-EEB4-49E0-80D2-73A4762DC733}" srcOrd="2" destOrd="0" parTransId="{71051317-77C9-4DDE-AA29-F8F363A29273}" sibTransId="{67D10698-C448-42BF-A082-122F1DFA4FD5}"/>
    <dgm:cxn modelId="{06013A5D-E1A1-43D0-8F62-62A3DC366C36}" srcId="{9CEF95D5-CB36-4991-9E9B-9F45B1D64294}" destId="{23D92C99-00E1-4956-9ADD-56C0F4BCB654}" srcOrd="1" destOrd="0" parTransId="{CD16F4E6-88BE-446D-94F5-CD3633348211}" sibTransId="{9D6FC804-81D3-4CD2-8B27-ABB78B5DF312}"/>
    <dgm:cxn modelId="{2FD33B71-3FD6-4DD5-80D6-ADDB9ACC27B0}" type="presOf" srcId="{49B628B3-5799-47DA-902D-D32D51EDEAA7}" destId="{1E764C70-6EAA-40BA-912C-5DC18C4D6708}" srcOrd="0" destOrd="0" presId="urn:microsoft.com/office/officeart/2005/8/layout/gear1"/>
    <dgm:cxn modelId="{26804F55-1ACE-4DDC-A38A-C084A57A3C45}" type="presOf" srcId="{9D6FC804-81D3-4CD2-8B27-ABB78B5DF312}" destId="{EEFC929D-98A6-45DE-A60A-008476B975E8}" srcOrd="0" destOrd="0" presId="urn:microsoft.com/office/officeart/2005/8/layout/gear1"/>
    <dgm:cxn modelId="{A224A782-3081-4561-AEC0-5AFD1CC9FC25}" type="presOf" srcId="{F18B5FFC-EEB4-49E0-80D2-73A4762DC733}" destId="{2E5C2217-D790-48D2-9559-9E6CACDF41E8}" srcOrd="2" destOrd="0" presId="urn:microsoft.com/office/officeart/2005/8/layout/gear1"/>
    <dgm:cxn modelId="{BB259E89-E200-49C3-8A27-15CA5A1F754A}" type="presOf" srcId="{F18B5FFC-EEB4-49E0-80D2-73A4762DC733}" destId="{01C14D8C-9EAE-4259-AB15-3DC654385C76}" srcOrd="3" destOrd="0" presId="urn:microsoft.com/office/officeart/2005/8/layout/gear1"/>
    <dgm:cxn modelId="{954B918C-9EF1-4413-92D5-3E955264EB7D}" srcId="{9CEF95D5-CB36-4991-9E9B-9F45B1D64294}" destId="{49B628B3-5799-47DA-902D-D32D51EDEAA7}" srcOrd="0" destOrd="0" parTransId="{D8F59286-428A-448C-B3E3-E3BC88EEAEE6}" sibTransId="{EC4ACEE2-C454-4B35-8954-F8E419D6E0A2}"/>
    <dgm:cxn modelId="{DC0EC58C-7AD5-41E1-8C85-3F9290F60F4F}" type="presOf" srcId="{EC4ACEE2-C454-4B35-8954-F8E419D6E0A2}" destId="{0091FE5B-3E18-44E4-B57E-091DA6042FAC}" srcOrd="0" destOrd="0" presId="urn:microsoft.com/office/officeart/2005/8/layout/gear1"/>
    <dgm:cxn modelId="{D7376D9F-C5B8-489D-95B2-4D9BFEB640B8}" type="presOf" srcId="{49B628B3-5799-47DA-902D-D32D51EDEAA7}" destId="{A174D01F-A5CD-41D4-98AE-492DAACC9C4A}" srcOrd="1" destOrd="0" presId="urn:microsoft.com/office/officeart/2005/8/layout/gear1"/>
    <dgm:cxn modelId="{A8AF1DB0-E340-491B-B08C-441ADDBE2976}" type="presOf" srcId="{23D92C99-00E1-4956-9ADD-56C0F4BCB654}" destId="{8FAE7712-F1F4-46DA-83AC-17BE232F9A33}" srcOrd="2" destOrd="0" presId="urn:microsoft.com/office/officeart/2005/8/layout/gear1"/>
    <dgm:cxn modelId="{92FB26BA-8EE4-486F-BAE5-266EF1841D58}" type="presOf" srcId="{F18B5FFC-EEB4-49E0-80D2-73A4762DC733}" destId="{5159AAF7-3FB3-4F49-B6DA-5DB35279D777}" srcOrd="0" destOrd="0" presId="urn:microsoft.com/office/officeart/2005/8/layout/gear1"/>
    <dgm:cxn modelId="{58B354CB-E86A-4C95-98AC-5D7AF5143086}" type="presOf" srcId="{9CEF95D5-CB36-4991-9E9B-9F45B1D64294}" destId="{E79A9A81-5967-43C1-835A-EF4989082025}" srcOrd="0" destOrd="0" presId="urn:microsoft.com/office/officeart/2005/8/layout/gear1"/>
    <dgm:cxn modelId="{33E21FDC-C930-4EA0-BA79-6D167979544A}" type="presOf" srcId="{67D10698-C448-42BF-A082-122F1DFA4FD5}" destId="{75E86A32-0D31-49B8-A031-37722465E894}" srcOrd="0" destOrd="0" presId="urn:microsoft.com/office/officeart/2005/8/layout/gear1"/>
    <dgm:cxn modelId="{DF3BD3DF-2D8B-4752-A115-20E82509CE8D}" type="presOf" srcId="{23D92C99-00E1-4956-9ADD-56C0F4BCB654}" destId="{D38726EC-5198-474D-9D42-D9CE04E957AC}" srcOrd="0" destOrd="0" presId="urn:microsoft.com/office/officeart/2005/8/layout/gear1"/>
    <dgm:cxn modelId="{FA2C6343-D64D-4E4B-9718-9CA8273E1848}" type="presParOf" srcId="{E79A9A81-5967-43C1-835A-EF4989082025}" destId="{1E764C70-6EAA-40BA-912C-5DC18C4D6708}" srcOrd="0" destOrd="0" presId="urn:microsoft.com/office/officeart/2005/8/layout/gear1"/>
    <dgm:cxn modelId="{07AFA75B-4936-4586-BEFB-DE57CE68EF4F}" type="presParOf" srcId="{E79A9A81-5967-43C1-835A-EF4989082025}" destId="{A174D01F-A5CD-41D4-98AE-492DAACC9C4A}" srcOrd="1" destOrd="0" presId="urn:microsoft.com/office/officeart/2005/8/layout/gear1"/>
    <dgm:cxn modelId="{BC87D1DE-BC09-4311-A0D6-EA6EE58416E4}" type="presParOf" srcId="{E79A9A81-5967-43C1-835A-EF4989082025}" destId="{A158DA18-011A-4647-AAEB-F51331966662}" srcOrd="2" destOrd="0" presId="urn:microsoft.com/office/officeart/2005/8/layout/gear1"/>
    <dgm:cxn modelId="{855A9A61-2B7F-48FE-B67B-DE67BA495F84}" type="presParOf" srcId="{E79A9A81-5967-43C1-835A-EF4989082025}" destId="{D38726EC-5198-474D-9D42-D9CE04E957AC}" srcOrd="3" destOrd="0" presId="urn:microsoft.com/office/officeart/2005/8/layout/gear1"/>
    <dgm:cxn modelId="{73874853-99DB-4F93-9FFD-702D98E990BB}" type="presParOf" srcId="{E79A9A81-5967-43C1-835A-EF4989082025}" destId="{28926E2D-E5F0-40E2-AD72-B41029F2AE03}" srcOrd="4" destOrd="0" presId="urn:microsoft.com/office/officeart/2005/8/layout/gear1"/>
    <dgm:cxn modelId="{4C5D4E83-45F0-47C5-89B7-B31135EC18D4}" type="presParOf" srcId="{E79A9A81-5967-43C1-835A-EF4989082025}" destId="{8FAE7712-F1F4-46DA-83AC-17BE232F9A33}" srcOrd="5" destOrd="0" presId="urn:microsoft.com/office/officeart/2005/8/layout/gear1"/>
    <dgm:cxn modelId="{2B226B3F-1E1C-4776-A7A4-140BC0A1692D}" type="presParOf" srcId="{E79A9A81-5967-43C1-835A-EF4989082025}" destId="{5159AAF7-3FB3-4F49-B6DA-5DB35279D777}" srcOrd="6" destOrd="0" presId="urn:microsoft.com/office/officeart/2005/8/layout/gear1"/>
    <dgm:cxn modelId="{374C597B-D031-43EC-B93B-57C0BF5505CE}" type="presParOf" srcId="{E79A9A81-5967-43C1-835A-EF4989082025}" destId="{1CA1A034-BCCE-4847-B9E3-0262B8D741F1}" srcOrd="7" destOrd="0" presId="urn:microsoft.com/office/officeart/2005/8/layout/gear1"/>
    <dgm:cxn modelId="{C591D1F7-C071-4A40-B8F2-51977473DE8B}" type="presParOf" srcId="{E79A9A81-5967-43C1-835A-EF4989082025}" destId="{2E5C2217-D790-48D2-9559-9E6CACDF41E8}" srcOrd="8" destOrd="0" presId="urn:microsoft.com/office/officeart/2005/8/layout/gear1"/>
    <dgm:cxn modelId="{AD92C016-BA79-49DC-9111-A19428DA3D89}" type="presParOf" srcId="{E79A9A81-5967-43C1-835A-EF4989082025}" destId="{01C14D8C-9EAE-4259-AB15-3DC654385C76}" srcOrd="9" destOrd="0" presId="urn:microsoft.com/office/officeart/2005/8/layout/gear1"/>
    <dgm:cxn modelId="{A5E0DBA6-16AF-4FC9-85BA-FBBCD2143C11}" type="presParOf" srcId="{E79A9A81-5967-43C1-835A-EF4989082025}" destId="{0091FE5B-3E18-44E4-B57E-091DA6042FAC}" srcOrd="10" destOrd="0" presId="urn:microsoft.com/office/officeart/2005/8/layout/gear1"/>
    <dgm:cxn modelId="{55AB9DBB-3399-49E0-B3FD-C5B7934EDF8C}" type="presParOf" srcId="{E79A9A81-5967-43C1-835A-EF4989082025}" destId="{EEFC929D-98A6-45DE-A60A-008476B975E8}" srcOrd="11" destOrd="0" presId="urn:microsoft.com/office/officeart/2005/8/layout/gear1"/>
    <dgm:cxn modelId="{8A975F68-C63E-49B5-817C-8626EB95B3EF}" type="presParOf" srcId="{E79A9A81-5967-43C1-835A-EF4989082025}" destId="{75E86A32-0D31-49B8-A031-37722465E89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EF95D5-CB36-4991-9E9B-9F45B1D64294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49B628B3-5799-47DA-902D-D32D51EDEAA7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D8F59286-428A-448C-B3E3-E3BC88EEAEE6}" type="parTrans" cxnId="{954B918C-9EF1-4413-92D5-3E955264EB7D}">
      <dgm:prSet/>
      <dgm:spPr/>
      <dgm:t>
        <a:bodyPr/>
        <a:lstStyle/>
        <a:p>
          <a:endParaRPr lang="en-CA"/>
        </a:p>
      </dgm:t>
    </dgm:pt>
    <dgm:pt modelId="{EC4ACEE2-C454-4B35-8954-F8E419D6E0A2}" type="sibTrans" cxnId="{954B918C-9EF1-4413-92D5-3E955264EB7D}">
      <dgm:prSet/>
      <dgm:spPr/>
      <dgm:t>
        <a:bodyPr/>
        <a:lstStyle/>
        <a:p>
          <a:endParaRPr lang="en-CA"/>
        </a:p>
      </dgm:t>
    </dgm:pt>
    <dgm:pt modelId="{23D92C99-00E1-4956-9ADD-56C0F4BCB654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CD16F4E6-88BE-446D-94F5-CD3633348211}" type="parTrans" cxnId="{06013A5D-E1A1-43D0-8F62-62A3DC366C36}">
      <dgm:prSet/>
      <dgm:spPr/>
      <dgm:t>
        <a:bodyPr/>
        <a:lstStyle/>
        <a:p>
          <a:endParaRPr lang="en-CA"/>
        </a:p>
      </dgm:t>
    </dgm:pt>
    <dgm:pt modelId="{9D6FC804-81D3-4CD2-8B27-ABB78B5DF312}" type="sibTrans" cxnId="{06013A5D-E1A1-43D0-8F62-62A3DC366C36}">
      <dgm:prSet/>
      <dgm:spPr/>
      <dgm:t>
        <a:bodyPr/>
        <a:lstStyle/>
        <a:p>
          <a:endParaRPr lang="en-CA"/>
        </a:p>
      </dgm:t>
    </dgm:pt>
    <dgm:pt modelId="{F18B5FFC-EEB4-49E0-80D2-73A4762DC733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71051317-77C9-4DDE-AA29-F8F363A29273}" type="parTrans" cxnId="{46FB512B-2F7E-47FC-8CE6-34851B86B1B6}">
      <dgm:prSet/>
      <dgm:spPr/>
      <dgm:t>
        <a:bodyPr/>
        <a:lstStyle/>
        <a:p>
          <a:endParaRPr lang="en-CA"/>
        </a:p>
      </dgm:t>
    </dgm:pt>
    <dgm:pt modelId="{67D10698-C448-42BF-A082-122F1DFA4FD5}" type="sibTrans" cxnId="{46FB512B-2F7E-47FC-8CE6-34851B86B1B6}">
      <dgm:prSet/>
      <dgm:spPr/>
      <dgm:t>
        <a:bodyPr/>
        <a:lstStyle/>
        <a:p>
          <a:endParaRPr lang="en-CA"/>
        </a:p>
      </dgm:t>
    </dgm:pt>
    <dgm:pt modelId="{E79A9A81-5967-43C1-835A-EF4989082025}" type="pres">
      <dgm:prSet presAssocID="{9CEF95D5-CB36-4991-9E9B-9F45B1D6429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E764C70-6EAA-40BA-912C-5DC18C4D6708}" type="pres">
      <dgm:prSet presAssocID="{49B628B3-5799-47DA-902D-D32D51EDEAA7}" presName="gear1" presStyleLbl="node1" presStyleIdx="0" presStyleCnt="3" custLinFactNeighborX="-754" custLinFactNeighborY="160">
        <dgm:presLayoutVars>
          <dgm:chMax val="1"/>
          <dgm:bulletEnabled val="1"/>
        </dgm:presLayoutVars>
      </dgm:prSet>
      <dgm:spPr/>
    </dgm:pt>
    <dgm:pt modelId="{A174D01F-A5CD-41D4-98AE-492DAACC9C4A}" type="pres">
      <dgm:prSet presAssocID="{49B628B3-5799-47DA-902D-D32D51EDEAA7}" presName="gear1srcNode" presStyleLbl="node1" presStyleIdx="0" presStyleCnt="3"/>
      <dgm:spPr/>
    </dgm:pt>
    <dgm:pt modelId="{A158DA18-011A-4647-AAEB-F51331966662}" type="pres">
      <dgm:prSet presAssocID="{49B628B3-5799-47DA-902D-D32D51EDEAA7}" presName="gear1dstNode" presStyleLbl="node1" presStyleIdx="0" presStyleCnt="3"/>
      <dgm:spPr/>
    </dgm:pt>
    <dgm:pt modelId="{D38726EC-5198-474D-9D42-D9CE04E957AC}" type="pres">
      <dgm:prSet presAssocID="{23D92C99-00E1-4956-9ADD-56C0F4BCB654}" presName="gear2" presStyleLbl="node1" presStyleIdx="1" presStyleCnt="3">
        <dgm:presLayoutVars>
          <dgm:chMax val="1"/>
          <dgm:bulletEnabled val="1"/>
        </dgm:presLayoutVars>
      </dgm:prSet>
      <dgm:spPr/>
    </dgm:pt>
    <dgm:pt modelId="{28926E2D-E5F0-40E2-AD72-B41029F2AE03}" type="pres">
      <dgm:prSet presAssocID="{23D92C99-00E1-4956-9ADD-56C0F4BCB654}" presName="gear2srcNode" presStyleLbl="node1" presStyleIdx="1" presStyleCnt="3"/>
      <dgm:spPr/>
    </dgm:pt>
    <dgm:pt modelId="{8FAE7712-F1F4-46DA-83AC-17BE232F9A33}" type="pres">
      <dgm:prSet presAssocID="{23D92C99-00E1-4956-9ADD-56C0F4BCB654}" presName="gear2dstNode" presStyleLbl="node1" presStyleIdx="1" presStyleCnt="3"/>
      <dgm:spPr/>
    </dgm:pt>
    <dgm:pt modelId="{5159AAF7-3FB3-4F49-B6DA-5DB35279D777}" type="pres">
      <dgm:prSet presAssocID="{F18B5FFC-EEB4-49E0-80D2-73A4762DC733}" presName="gear3" presStyleLbl="node1" presStyleIdx="2" presStyleCnt="3"/>
      <dgm:spPr/>
    </dgm:pt>
    <dgm:pt modelId="{1CA1A034-BCCE-4847-B9E3-0262B8D741F1}" type="pres">
      <dgm:prSet presAssocID="{F18B5FFC-EEB4-49E0-80D2-73A4762DC733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E5C2217-D790-48D2-9559-9E6CACDF41E8}" type="pres">
      <dgm:prSet presAssocID="{F18B5FFC-EEB4-49E0-80D2-73A4762DC733}" presName="gear3srcNode" presStyleLbl="node1" presStyleIdx="2" presStyleCnt="3"/>
      <dgm:spPr/>
    </dgm:pt>
    <dgm:pt modelId="{01C14D8C-9EAE-4259-AB15-3DC654385C76}" type="pres">
      <dgm:prSet presAssocID="{F18B5FFC-EEB4-49E0-80D2-73A4762DC733}" presName="gear3dstNode" presStyleLbl="node1" presStyleIdx="2" presStyleCnt="3"/>
      <dgm:spPr/>
    </dgm:pt>
    <dgm:pt modelId="{0091FE5B-3E18-44E4-B57E-091DA6042FAC}" type="pres">
      <dgm:prSet presAssocID="{EC4ACEE2-C454-4B35-8954-F8E419D6E0A2}" presName="connector1" presStyleLbl="sibTrans2D1" presStyleIdx="0" presStyleCnt="3"/>
      <dgm:spPr/>
    </dgm:pt>
    <dgm:pt modelId="{EEFC929D-98A6-45DE-A60A-008476B975E8}" type="pres">
      <dgm:prSet presAssocID="{9D6FC804-81D3-4CD2-8B27-ABB78B5DF312}" presName="connector2" presStyleLbl="sibTrans2D1" presStyleIdx="1" presStyleCnt="3"/>
      <dgm:spPr/>
    </dgm:pt>
    <dgm:pt modelId="{75E86A32-0D31-49B8-A031-37722465E894}" type="pres">
      <dgm:prSet presAssocID="{67D10698-C448-42BF-A082-122F1DFA4FD5}" presName="connector3" presStyleLbl="sibTrans2D1" presStyleIdx="2" presStyleCnt="3"/>
      <dgm:spPr/>
    </dgm:pt>
  </dgm:ptLst>
  <dgm:cxnLst>
    <dgm:cxn modelId="{DD079003-275F-4E2F-BD84-738FCAED6589}" type="presOf" srcId="{F18B5FFC-EEB4-49E0-80D2-73A4762DC733}" destId="{1CA1A034-BCCE-4847-B9E3-0262B8D741F1}" srcOrd="1" destOrd="0" presId="urn:microsoft.com/office/officeart/2005/8/layout/gear1"/>
    <dgm:cxn modelId="{6A4A8409-3EA8-4867-AD1C-0495679D5B22}" type="presOf" srcId="{49B628B3-5799-47DA-902D-D32D51EDEAA7}" destId="{A158DA18-011A-4647-AAEB-F51331966662}" srcOrd="2" destOrd="0" presId="urn:microsoft.com/office/officeart/2005/8/layout/gear1"/>
    <dgm:cxn modelId="{AC1F6914-7190-43E2-A803-A2A9975CC6EE}" type="presOf" srcId="{23D92C99-00E1-4956-9ADD-56C0F4BCB654}" destId="{28926E2D-E5F0-40E2-AD72-B41029F2AE03}" srcOrd="1" destOrd="0" presId="urn:microsoft.com/office/officeart/2005/8/layout/gear1"/>
    <dgm:cxn modelId="{46FB512B-2F7E-47FC-8CE6-34851B86B1B6}" srcId="{9CEF95D5-CB36-4991-9E9B-9F45B1D64294}" destId="{F18B5FFC-EEB4-49E0-80D2-73A4762DC733}" srcOrd="2" destOrd="0" parTransId="{71051317-77C9-4DDE-AA29-F8F363A29273}" sibTransId="{67D10698-C448-42BF-A082-122F1DFA4FD5}"/>
    <dgm:cxn modelId="{06013A5D-E1A1-43D0-8F62-62A3DC366C36}" srcId="{9CEF95D5-CB36-4991-9E9B-9F45B1D64294}" destId="{23D92C99-00E1-4956-9ADD-56C0F4BCB654}" srcOrd="1" destOrd="0" parTransId="{CD16F4E6-88BE-446D-94F5-CD3633348211}" sibTransId="{9D6FC804-81D3-4CD2-8B27-ABB78B5DF312}"/>
    <dgm:cxn modelId="{2FD33B71-3FD6-4DD5-80D6-ADDB9ACC27B0}" type="presOf" srcId="{49B628B3-5799-47DA-902D-D32D51EDEAA7}" destId="{1E764C70-6EAA-40BA-912C-5DC18C4D6708}" srcOrd="0" destOrd="0" presId="urn:microsoft.com/office/officeart/2005/8/layout/gear1"/>
    <dgm:cxn modelId="{26804F55-1ACE-4DDC-A38A-C084A57A3C45}" type="presOf" srcId="{9D6FC804-81D3-4CD2-8B27-ABB78B5DF312}" destId="{EEFC929D-98A6-45DE-A60A-008476B975E8}" srcOrd="0" destOrd="0" presId="urn:microsoft.com/office/officeart/2005/8/layout/gear1"/>
    <dgm:cxn modelId="{A224A782-3081-4561-AEC0-5AFD1CC9FC25}" type="presOf" srcId="{F18B5FFC-EEB4-49E0-80D2-73A4762DC733}" destId="{2E5C2217-D790-48D2-9559-9E6CACDF41E8}" srcOrd="2" destOrd="0" presId="urn:microsoft.com/office/officeart/2005/8/layout/gear1"/>
    <dgm:cxn modelId="{BB259E89-E200-49C3-8A27-15CA5A1F754A}" type="presOf" srcId="{F18B5FFC-EEB4-49E0-80D2-73A4762DC733}" destId="{01C14D8C-9EAE-4259-AB15-3DC654385C76}" srcOrd="3" destOrd="0" presId="urn:microsoft.com/office/officeart/2005/8/layout/gear1"/>
    <dgm:cxn modelId="{954B918C-9EF1-4413-92D5-3E955264EB7D}" srcId="{9CEF95D5-CB36-4991-9E9B-9F45B1D64294}" destId="{49B628B3-5799-47DA-902D-D32D51EDEAA7}" srcOrd="0" destOrd="0" parTransId="{D8F59286-428A-448C-B3E3-E3BC88EEAEE6}" sibTransId="{EC4ACEE2-C454-4B35-8954-F8E419D6E0A2}"/>
    <dgm:cxn modelId="{DC0EC58C-7AD5-41E1-8C85-3F9290F60F4F}" type="presOf" srcId="{EC4ACEE2-C454-4B35-8954-F8E419D6E0A2}" destId="{0091FE5B-3E18-44E4-B57E-091DA6042FAC}" srcOrd="0" destOrd="0" presId="urn:microsoft.com/office/officeart/2005/8/layout/gear1"/>
    <dgm:cxn modelId="{D7376D9F-C5B8-489D-95B2-4D9BFEB640B8}" type="presOf" srcId="{49B628B3-5799-47DA-902D-D32D51EDEAA7}" destId="{A174D01F-A5CD-41D4-98AE-492DAACC9C4A}" srcOrd="1" destOrd="0" presId="urn:microsoft.com/office/officeart/2005/8/layout/gear1"/>
    <dgm:cxn modelId="{A8AF1DB0-E340-491B-B08C-441ADDBE2976}" type="presOf" srcId="{23D92C99-00E1-4956-9ADD-56C0F4BCB654}" destId="{8FAE7712-F1F4-46DA-83AC-17BE232F9A33}" srcOrd="2" destOrd="0" presId="urn:microsoft.com/office/officeart/2005/8/layout/gear1"/>
    <dgm:cxn modelId="{92FB26BA-8EE4-486F-BAE5-266EF1841D58}" type="presOf" srcId="{F18B5FFC-EEB4-49E0-80D2-73A4762DC733}" destId="{5159AAF7-3FB3-4F49-B6DA-5DB35279D777}" srcOrd="0" destOrd="0" presId="urn:microsoft.com/office/officeart/2005/8/layout/gear1"/>
    <dgm:cxn modelId="{58B354CB-E86A-4C95-98AC-5D7AF5143086}" type="presOf" srcId="{9CEF95D5-CB36-4991-9E9B-9F45B1D64294}" destId="{E79A9A81-5967-43C1-835A-EF4989082025}" srcOrd="0" destOrd="0" presId="urn:microsoft.com/office/officeart/2005/8/layout/gear1"/>
    <dgm:cxn modelId="{33E21FDC-C930-4EA0-BA79-6D167979544A}" type="presOf" srcId="{67D10698-C448-42BF-A082-122F1DFA4FD5}" destId="{75E86A32-0D31-49B8-A031-37722465E894}" srcOrd="0" destOrd="0" presId="urn:microsoft.com/office/officeart/2005/8/layout/gear1"/>
    <dgm:cxn modelId="{DF3BD3DF-2D8B-4752-A115-20E82509CE8D}" type="presOf" srcId="{23D92C99-00E1-4956-9ADD-56C0F4BCB654}" destId="{D38726EC-5198-474D-9D42-D9CE04E957AC}" srcOrd="0" destOrd="0" presId="urn:microsoft.com/office/officeart/2005/8/layout/gear1"/>
    <dgm:cxn modelId="{FA2C6343-D64D-4E4B-9718-9CA8273E1848}" type="presParOf" srcId="{E79A9A81-5967-43C1-835A-EF4989082025}" destId="{1E764C70-6EAA-40BA-912C-5DC18C4D6708}" srcOrd="0" destOrd="0" presId="urn:microsoft.com/office/officeart/2005/8/layout/gear1"/>
    <dgm:cxn modelId="{07AFA75B-4936-4586-BEFB-DE57CE68EF4F}" type="presParOf" srcId="{E79A9A81-5967-43C1-835A-EF4989082025}" destId="{A174D01F-A5CD-41D4-98AE-492DAACC9C4A}" srcOrd="1" destOrd="0" presId="urn:microsoft.com/office/officeart/2005/8/layout/gear1"/>
    <dgm:cxn modelId="{BC87D1DE-BC09-4311-A0D6-EA6EE58416E4}" type="presParOf" srcId="{E79A9A81-5967-43C1-835A-EF4989082025}" destId="{A158DA18-011A-4647-AAEB-F51331966662}" srcOrd="2" destOrd="0" presId="urn:microsoft.com/office/officeart/2005/8/layout/gear1"/>
    <dgm:cxn modelId="{855A9A61-2B7F-48FE-B67B-DE67BA495F84}" type="presParOf" srcId="{E79A9A81-5967-43C1-835A-EF4989082025}" destId="{D38726EC-5198-474D-9D42-D9CE04E957AC}" srcOrd="3" destOrd="0" presId="urn:microsoft.com/office/officeart/2005/8/layout/gear1"/>
    <dgm:cxn modelId="{73874853-99DB-4F93-9FFD-702D98E990BB}" type="presParOf" srcId="{E79A9A81-5967-43C1-835A-EF4989082025}" destId="{28926E2D-E5F0-40E2-AD72-B41029F2AE03}" srcOrd="4" destOrd="0" presId="urn:microsoft.com/office/officeart/2005/8/layout/gear1"/>
    <dgm:cxn modelId="{4C5D4E83-45F0-47C5-89B7-B31135EC18D4}" type="presParOf" srcId="{E79A9A81-5967-43C1-835A-EF4989082025}" destId="{8FAE7712-F1F4-46DA-83AC-17BE232F9A33}" srcOrd="5" destOrd="0" presId="urn:microsoft.com/office/officeart/2005/8/layout/gear1"/>
    <dgm:cxn modelId="{2B226B3F-1E1C-4776-A7A4-140BC0A1692D}" type="presParOf" srcId="{E79A9A81-5967-43C1-835A-EF4989082025}" destId="{5159AAF7-3FB3-4F49-B6DA-5DB35279D777}" srcOrd="6" destOrd="0" presId="urn:microsoft.com/office/officeart/2005/8/layout/gear1"/>
    <dgm:cxn modelId="{374C597B-D031-43EC-B93B-57C0BF5505CE}" type="presParOf" srcId="{E79A9A81-5967-43C1-835A-EF4989082025}" destId="{1CA1A034-BCCE-4847-B9E3-0262B8D741F1}" srcOrd="7" destOrd="0" presId="urn:microsoft.com/office/officeart/2005/8/layout/gear1"/>
    <dgm:cxn modelId="{C591D1F7-C071-4A40-B8F2-51977473DE8B}" type="presParOf" srcId="{E79A9A81-5967-43C1-835A-EF4989082025}" destId="{2E5C2217-D790-48D2-9559-9E6CACDF41E8}" srcOrd="8" destOrd="0" presId="urn:microsoft.com/office/officeart/2005/8/layout/gear1"/>
    <dgm:cxn modelId="{AD92C016-BA79-49DC-9111-A19428DA3D89}" type="presParOf" srcId="{E79A9A81-5967-43C1-835A-EF4989082025}" destId="{01C14D8C-9EAE-4259-AB15-3DC654385C76}" srcOrd="9" destOrd="0" presId="urn:microsoft.com/office/officeart/2005/8/layout/gear1"/>
    <dgm:cxn modelId="{A5E0DBA6-16AF-4FC9-85BA-FBBCD2143C11}" type="presParOf" srcId="{E79A9A81-5967-43C1-835A-EF4989082025}" destId="{0091FE5B-3E18-44E4-B57E-091DA6042FAC}" srcOrd="10" destOrd="0" presId="urn:microsoft.com/office/officeart/2005/8/layout/gear1"/>
    <dgm:cxn modelId="{55AB9DBB-3399-49E0-B3FD-C5B7934EDF8C}" type="presParOf" srcId="{E79A9A81-5967-43C1-835A-EF4989082025}" destId="{EEFC929D-98A6-45DE-A60A-008476B975E8}" srcOrd="11" destOrd="0" presId="urn:microsoft.com/office/officeart/2005/8/layout/gear1"/>
    <dgm:cxn modelId="{8A975F68-C63E-49B5-817C-8626EB95B3EF}" type="presParOf" srcId="{E79A9A81-5967-43C1-835A-EF4989082025}" destId="{75E86A32-0D31-49B8-A031-37722465E89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CEF95D5-CB36-4991-9E9B-9F45B1D64294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49B628B3-5799-47DA-902D-D32D51EDEAA7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D8F59286-428A-448C-B3E3-E3BC88EEAEE6}" type="parTrans" cxnId="{954B918C-9EF1-4413-92D5-3E955264EB7D}">
      <dgm:prSet/>
      <dgm:spPr/>
      <dgm:t>
        <a:bodyPr/>
        <a:lstStyle/>
        <a:p>
          <a:endParaRPr lang="en-CA"/>
        </a:p>
      </dgm:t>
    </dgm:pt>
    <dgm:pt modelId="{EC4ACEE2-C454-4B35-8954-F8E419D6E0A2}" type="sibTrans" cxnId="{954B918C-9EF1-4413-92D5-3E955264EB7D}">
      <dgm:prSet/>
      <dgm:spPr/>
      <dgm:t>
        <a:bodyPr/>
        <a:lstStyle/>
        <a:p>
          <a:endParaRPr lang="en-CA"/>
        </a:p>
      </dgm:t>
    </dgm:pt>
    <dgm:pt modelId="{23D92C99-00E1-4956-9ADD-56C0F4BCB654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CD16F4E6-88BE-446D-94F5-CD3633348211}" type="parTrans" cxnId="{06013A5D-E1A1-43D0-8F62-62A3DC366C36}">
      <dgm:prSet/>
      <dgm:spPr/>
      <dgm:t>
        <a:bodyPr/>
        <a:lstStyle/>
        <a:p>
          <a:endParaRPr lang="en-CA"/>
        </a:p>
      </dgm:t>
    </dgm:pt>
    <dgm:pt modelId="{9D6FC804-81D3-4CD2-8B27-ABB78B5DF312}" type="sibTrans" cxnId="{06013A5D-E1A1-43D0-8F62-62A3DC366C36}">
      <dgm:prSet/>
      <dgm:spPr/>
      <dgm:t>
        <a:bodyPr/>
        <a:lstStyle/>
        <a:p>
          <a:endParaRPr lang="en-CA"/>
        </a:p>
      </dgm:t>
    </dgm:pt>
    <dgm:pt modelId="{F18B5FFC-EEB4-49E0-80D2-73A4762DC733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71051317-77C9-4DDE-AA29-F8F363A29273}" type="parTrans" cxnId="{46FB512B-2F7E-47FC-8CE6-34851B86B1B6}">
      <dgm:prSet/>
      <dgm:spPr/>
      <dgm:t>
        <a:bodyPr/>
        <a:lstStyle/>
        <a:p>
          <a:endParaRPr lang="en-CA"/>
        </a:p>
      </dgm:t>
    </dgm:pt>
    <dgm:pt modelId="{67D10698-C448-42BF-A082-122F1DFA4FD5}" type="sibTrans" cxnId="{46FB512B-2F7E-47FC-8CE6-34851B86B1B6}">
      <dgm:prSet/>
      <dgm:spPr/>
      <dgm:t>
        <a:bodyPr/>
        <a:lstStyle/>
        <a:p>
          <a:endParaRPr lang="en-CA"/>
        </a:p>
      </dgm:t>
    </dgm:pt>
    <dgm:pt modelId="{E79A9A81-5967-43C1-835A-EF4989082025}" type="pres">
      <dgm:prSet presAssocID="{9CEF95D5-CB36-4991-9E9B-9F45B1D6429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E764C70-6EAA-40BA-912C-5DC18C4D6708}" type="pres">
      <dgm:prSet presAssocID="{49B628B3-5799-47DA-902D-D32D51EDEAA7}" presName="gear1" presStyleLbl="node1" presStyleIdx="0" presStyleCnt="3" custLinFactNeighborX="-754" custLinFactNeighborY="160">
        <dgm:presLayoutVars>
          <dgm:chMax val="1"/>
          <dgm:bulletEnabled val="1"/>
        </dgm:presLayoutVars>
      </dgm:prSet>
      <dgm:spPr/>
    </dgm:pt>
    <dgm:pt modelId="{A174D01F-A5CD-41D4-98AE-492DAACC9C4A}" type="pres">
      <dgm:prSet presAssocID="{49B628B3-5799-47DA-902D-D32D51EDEAA7}" presName="gear1srcNode" presStyleLbl="node1" presStyleIdx="0" presStyleCnt="3"/>
      <dgm:spPr/>
    </dgm:pt>
    <dgm:pt modelId="{A158DA18-011A-4647-AAEB-F51331966662}" type="pres">
      <dgm:prSet presAssocID="{49B628B3-5799-47DA-902D-D32D51EDEAA7}" presName="gear1dstNode" presStyleLbl="node1" presStyleIdx="0" presStyleCnt="3"/>
      <dgm:spPr/>
    </dgm:pt>
    <dgm:pt modelId="{D38726EC-5198-474D-9D42-D9CE04E957AC}" type="pres">
      <dgm:prSet presAssocID="{23D92C99-00E1-4956-9ADD-56C0F4BCB654}" presName="gear2" presStyleLbl="node1" presStyleIdx="1" presStyleCnt="3">
        <dgm:presLayoutVars>
          <dgm:chMax val="1"/>
          <dgm:bulletEnabled val="1"/>
        </dgm:presLayoutVars>
      </dgm:prSet>
      <dgm:spPr/>
    </dgm:pt>
    <dgm:pt modelId="{28926E2D-E5F0-40E2-AD72-B41029F2AE03}" type="pres">
      <dgm:prSet presAssocID="{23D92C99-00E1-4956-9ADD-56C0F4BCB654}" presName="gear2srcNode" presStyleLbl="node1" presStyleIdx="1" presStyleCnt="3"/>
      <dgm:spPr/>
    </dgm:pt>
    <dgm:pt modelId="{8FAE7712-F1F4-46DA-83AC-17BE232F9A33}" type="pres">
      <dgm:prSet presAssocID="{23D92C99-00E1-4956-9ADD-56C0F4BCB654}" presName="gear2dstNode" presStyleLbl="node1" presStyleIdx="1" presStyleCnt="3"/>
      <dgm:spPr/>
    </dgm:pt>
    <dgm:pt modelId="{5159AAF7-3FB3-4F49-B6DA-5DB35279D777}" type="pres">
      <dgm:prSet presAssocID="{F18B5FFC-EEB4-49E0-80D2-73A4762DC733}" presName="gear3" presStyleLbl="node1" presStyleIdx="2" presStyleCnt="3"/>
      <dgm:spPr/>
    </dgm:pt>
    <dgm:pt modelId="{1CA1A034-BCCE-4847-B9E3-0262B8D741F1}" type="pres">
      <dgm:prSet presAssocID="{F18B5FFC-EEB4-49E0-80D2-73A4762DC733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E5C2217-D790-48D2-9559-9E6CACDF41E8}" type="pres">
      <dgm:prSet presAssocID="{F18B5FFC-EEB4-49E0-80D2-73A4762DC733}" presName="gear3srcNode" presStyleLbl="node1" presStyleIdx="2" presStyleCnt="3"/>
      <dgm:spPr/>
    </dgm:pt>
    <dgm:pt modelId="{01C14D8C-9EAE-4259-AB15-3DC654385C76}" type="pres">
      <dgm:prSet presAssocID="{F18B5FFC-EEB4-49E0-80D2-73A4762DC733}" presName="gear3dstNode" presStyleLbl="node1" presStyleIdx="2" presStyleCnt="3"/>
      <dgm:spPr/>
    </dgm:pt>
    <dgm:pt modelId="{0091FE5B-3E18-44E4-B57E-091DA6042FAC}" type="pres">
      <dgm:prSet presAssocID="{EC4ACEE2-C454-4B35-8954-F8E419D6E0A2}" presName="connector1" presStyleLbl="sibTrans2D1" presStyleIdx="0" presStyleCnt="3"/>
      <dgm:spPr/>
    </dgm:pt>
    <dgm:pt modelId="{EEFC929D-98A6-45DE-A60A-008476B975E8}" type="pres">
      <dgm:prSet presAssocID="{9D6FC804-81D3-4CD2-8B27-ABB78B5DF312}" presName="connector2" presStyleLbl="sibTrans2D1" presStyleIdx="1" presStyleCnt="3"/>
      <dgm:spPr/>
    </dgm:pt>
    <dgm:pt modelId="{75E86A32-0D31-49B8-A031-37722465E894}" type="pres">
      <dgm:prSet presAssocID="{67D10698-C448-42BF-A082-122F1DFA4FD5}" presName="connector3" presStyleLbl="sibTrans2D1" presStyleIdx="2" presStyleCnt="3"/>
      <dgm:spPr/>
    </dgm:pt>
  </dgm:ptLst>
  <dgm:cxnLst>
    <dgm:cxn modelId="{DD079003-275F-4E2F-BD84-738FCAED6589}" type="presOf" srcId="{F18B5FFC-EEB4-49E0-80D2-73A4762DC733}" destId="{1CA1A034-BCCE-4847-B9E3-0262B8D741F1}" srcOrd="1" destOrd="0" presId="urn:microsoft.com/office/officeart/2005/8/layout/gear1"/>
    <dgm:cxn modelId="{6A4A8409-3EA8-4867-AD1C-0495679D5B22}" type="presOf" srcId="{49B628B3-5799-47DA-902D-D32D51EDEAA7}" destId="{A158DA18-011A-4647-AAEB-F51331966662}" srcOrd="2" destOrd="0" presId="urn:microsoft.com/office/officeart/2005/8/layout/gear1"/>
    <dgm:cxn modelId="{AC1F6914-7190-43E2-A803-A2A9975CC6EE}" type="presOf" srcId="{23D92C99-00E1-4956-9ADD-56C0F4BCB654}" destId="{28926E2D-E5F0-40E2-AD72-B41029F2AE03}" srcOrd="1" destOrd="0" presId="urn:microsoft.com/office/officeart/2005/8/layout/gear1"/>
    <dgm:cxn modelId="{46FB512B-2F7E-47FC-8CE6-34851B86B1B6}" srcId="{9CEF95D5-CB36-4991-9E9B-9F45B1D64294}" destId="{F18B5FFC-EEB4-49E0-80D2-73A4762DC733}" srcOrd="2" destOrd="0" parTransId="{71051317-77C9-4DDE-AA29-F8F363A29273}" sibTransId="{67D10698-C448-42BF-A082-122F1DFA4FD5}"/>
    <dgm:cxn modelId="{06013A5D-E1A1-43D0-8F62-62A3DC366C36}" srcId="{9CEF95D5-CB36-4991-9E9B-9F45B1D64294}" destId="{23D92C99-00E1-4956-9ADD-56C0F4BCB654}" srcOrd="1" destOrd="0" parTransId="{CD16F4E6-88BE-446D-94F5-CD3633348211}" sibTransId="{9D6FC804-81D3-4CD2-8B27-ABB78B5DF312}"/>
    <dgm:cxn modelId="{2FD33B71-3FD6-4DD5-80D6-ADDB9ACC27B0}" type="presOf" srcId="{49B628B3-5799-47DA-902D-D32D51EDEAA7}" destId="{1E764C70-6EAA-40BA-912C-5DC18C4D6708}" srcOrd="0" destOrd="0" presId="urn:microsoft.com/office/officeart/2005/8/layout/gear1"/>
    <dgm:cxn modelId="{26804F55-1ACE-4DDC-A38A-C084A57A3C45}" type="presOf" srcId="{9D6FC804-81D3-4CD2-8B27-ABB78B5DF312}" destId="{EEFC929D-98A6-45DE-A60A-008476B975E8}" srcOrd="0" destOrd="0" presId="urn:microsoft.com/office/officeart/2005/8/layout/gear1"/>
    <dgm:cxn modelId="{A224A782-3081-4561-AEC0-5AFD1CC9FC25}" type="presOf" srcId="{F18B5FFC-EEB4-49E0-80D2-73A4762DC733}" destId="{2E5C2217-D790-48D2-9559-9E6CACDF41E8}" srcOrd="2" destOrd="0" presId="urn:microsoft.com/office/officeart/2005/8/layout/gear1"/>
    <dgm:cxn modelId="{BB259E89-E200-49C3-8A27-15CA5A1F754A}" type="presOf" srcId="{F18B5FFC-EEB4-49E0-80D2-73A4762DC733}" destId="{01C14D8C-9EAE-4259-AB15-3DC654385C76}" srcOrd="3" destOrd="0" presId="urn:microsoft.com/office/officeart/2005/8/layout/gear1"/>
    <dgm:cxn modelId="{954B918C-9EF1-4413-92D5-3E955264EB7D}" srcId="{9CEF95D5-CB36-4991-9E9B-9F45B1D64294}" destId="{49B628B3-5799-47DA-902D-D32D51EDEAA7}" srcOrd="0" destOrd="0" parTransId="{D8F59286-428A-448C-B3E3-E3BC88EEAEE6}" sibTransId="{EC4ACEE2-C454-4B35-8954-F8E419D6E0A2}"/>
    <dgm:cxn modelId="{DC0EC58C-7AD5-41E1-8C85-3F9290F60F4F}" type="presOf" srcId="{EC4ACEE2-C454-4B35-8954-F8E419D6E0A2}" destId="{0091FE5B-3E18-44E4-B57E-091DA6042FAC}" srcOrd="0" destOrd="0" presId="urn:microsoft.com/office/officeart/2005/8/layout/gear1"/>
    <dgm:cxn modelId="{D7376D9F-C5B8-489D-95B2-4D9BFEB640B8}" type="presOf" srcId="{49B628B3-5799-47DA-902D-D32D51EDEAA7}" destId="{A174D01F-A5CD-41D4-98AE-492DAACC9C4A}" srcOrd="1" destOrd="0" presId="urn:microsoft.com/office/officeart/2005/8/layout/gear1"/>
    <dgm:cxn modelId="{A8AF1DB0-E340-491B-B08C-441ADDBE2976}" type="presOf" srcId="{23D92C99-00E1-4956-9ADD-56C0F4BCB654}" destId="{8FAE7712-F1F4-46DA-83AC-17BE232F9A33}" srcOrd="2" destOrd="0" presId="urn:microsoft.com/office/officeart/2005/8/layout/gear1"/>
    <dgm:cxn modelId="{92FB26BA-8EE4-486F-BAE5-266EF1841D58}" type="presOf" srcId="{F18B5FFC-EEB4-49E0-80D2-73A4762DC733}" destId="{5159AAF7-3FB3-4F49-B6DA-5DB35279D777}" srcOrd="0" destOrd="0" presId="urn:microsoft.com/office/officeart/2005/8/layout/gear1"/>
    <dgm:cxn modelId="{58B354CB-E86A-4C95-98AC-5D7AF5143086}" type="presOf" srcId="{9CEF95D5-CB36-4991-9E9B-9F45B1D64294}" destId="{E79A9A81-5967-43C1-835A-EF4989082025}" srcOrd="0" destOrd="0" presId="urn:microsoft.com/office/officeart/2005/8/layout/gear1"/>
    <dgm:cxn modelId="{33E21FDC-C930-4EA0-BA79-6D167979544A}" type="presOf" srcId="{67D10698-C448-42BF-A082-122F1DFA4FD5}" destId="{75E86A32-0D31-49B8-A031-37722465E894}" srcOrd="0" destOrd="0" presId="urn:microsoft.com/office/officeart/2005/8/layout/gear1"/>
    <dgm:cxn modelId="{DF3BD3DF-2D8B-4752-A115-20E82509CE8D}" type="presOf" srcId="{23D92C99-00E1-4956-9ADD-56C0F4BCB654}" destId="{D38726EC-5198-474D-9D42-D9CE04E957AC}" srcOrd="0" destOrd="0" presId="urn:microsoft.com/office/officeart/2005/8/layout/gear1"/>
    <dgm:cxn modelId="{FA2C6343-D64D-4E4B-9718-9CA8273E1848}" type="presParOf" srcId="{E79A9A81-5967-43C1-835A-EF4989082025}" destId="{1E764C70-6EAA-40BA-912C-5DC18C4D6708}" srcOrd="0" destOrd="0" presId="urn:microsoft.com/office/officeart/2005/8/layout/gear1"/>
    <dgm:cxn modelId="{07AFA75B-4936-4586-BEFB-DE57CE68EF4F}" type="presParOf" srcId="{E79A9A81-5967-43C1-835A-EF4989082025}" destId="{A174D01F-A5CD-41D4-98AE-492DAACC9C4A}" srcOrd="1" destOrd="0" presId="urn:microsoft.com/office/officeart/2005/8/layout/gear1"/>
    <dgm:cxn modelId="{BC87D1DE-BC09-4311-A0D6-EA6EE58416E4}" type="presParOf" srcId="{E79A9A81-5967-43C1-835A-EF4989082025}" destId="{A158DA18-011A-4647-AAEB-F51331966662}" srcOrd="2" destOrd="0" presId="urn:microsoft.com/office/officeart/2005/8/layout/gear1"/>
    <dgm:cxn modelId="{855A9A61-2B7F-48FE-B67B-DE67BA495F84}" type="presParOf" srcId="{E79A9A81-5967-43C1-835A-EF4989082025}" destId="{D38726EC-5198-474D-9D42-D9CE04E957AC}" srcOrd="3" destOrd="0" presId="urn:microsoft.com/office/officeart/2005/8/layout/gear1"/>
    <dgm:cxn modelId="{73874853-99DB-4F93-9FFD-702D98E990BB}" type="presParOf" srcId="{E79A9A81-5967-43C1-835A-EF4989082025}" destId="{28926E2D-E5F0-40E2-AD72-B41029F2AE03}" srcOrd="4" destOrd="0" presId="urn:microsoft.com/office/officeart/2005/8/layout/gear1"/>
    <dgm:cxn modelId="{4C5D4E83-45F0-47C5-89B7-B31135EC18D4}" type="presParOf" srcId="{E79A9A81-5967-43C1-835A-EF4989082025}" destId="{8FAE7712-F1F4-46DA-83AC-17BE232F9A33}" srcOrd="5" destOrd="0" presId="urn:microsoft.com/office/officeart/2005/8/layout/gear1"/>
    <dgm:cxn modelId="{2B226B3F-1E1C-4776-A7A4-140BC0A1692D}" type="presParOf" srcId="{E79A9A81-5967-43C1-835A-EF4989082025}" destId="{5159AAF7-3FB3-4F49-B6DA-5DB35279D777}" srcOrd="6" destOrd="0" presId="urn:microsoft.com/office/officeart/2005/8/layout/gear1"/>
    <dgm:cxn modelId="{374C597B-D031-43EC-B93B-57C0BF5505CE}" type="presParOf" srcId="{E79A9A81-5967-43C1-835A-EF4989082025}" destId="{1CA1A034-BCCE-4847-B9E3-0262B8D741F1}" srcOrd="7" destOrd="0" presId="urn:microsoft.com/office/officeart/2005/8/layout/gear1"/>
    <dgm:cxn modelId="{C591D1F7-C071-4A40-B8F2-51977473DE8B}" type="presParOf" srcId="{E79A9A81-5967-43C1-835A-EF4989082025}" destId="{2E5C2217-D790-48D2-9559-9E6CACDF41E8}" srcOrd="8" destOrd="0" presId="urn:microsoft.com/office/officeart/2005/8/layout/gear1"/>
    <dgm:cxn modelId="{AD92C016-BA79-49DC-9111-A19428DA3D89}" type="presParOf" srcId="{E79A9A81-5967-43C1-835A-EF4989082025}" destId="{01C14D8C-9EAE-4259-AB15-3DC654385C76}" srcOrd="9" destOrd="0" presId="urn:microsoft.com/office/officeart/2005/8/layout/gear1"/>
    <dgm:cxn modelId="{A5E0DBA6-16AF-4FC9-85BA-FBBCD2143C11}" type="presParOf" srcId="{E79A9A81-5967-43C1-835A-EF4989082025}" destId="{0091FE5B-3E18-44E4-B57E-091DA6042FAC}" srcOrd="10" destOrd="0" presId="urn:microsoft.com/office/officeart/2005/8/layout/gear1"/>
    <dgm:cxn modelId="{55AB9DBB-3399-49E0-B3FD-C5B7934EDF8C}" type="presParOf" srcId="{E79A9A81-5967-43C1-835A-EF4989082025}" destId="{EEFC929D-98A6-45DE-A60A-008476B975E8}" srcOrd="11" destOrd="0" presId="urn:microsoft.com/office/officeart/2005/8/layout/gear1"/>
    <dgm:cxn modelId="{8A975F68-C63E-49B5-817C-8626EB95B3EF}" type="presParOf" srcId="{E79A9A81-5967-43C1-835A-EF4989082025}" destId="{75E86A32-0D31-49B8-A031-37722465E89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CEF95D5-CB36-4991-9E9B-9F45B1D64294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49B628B3-5799-47DA-902D-D32D51EDEAA7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D8F59286-428A-448C-B3E3-E3BC88EEAEE6}" type="parTrans" cxnId="{954B918C-9EF1-4413-92D5-3E955264EB7D}">
      <dgm:prSet/>
      <dgm:spPr/>
      <dgm:t>
        <a:bodyPr/>
        <a:lstStyle/>
        <a:p>
          <a:endParaRPr lang="en-CA"/>
        </a:p>
      </dgm:t>
    </dgm:pt>
    <dgm:pt modelId="{EC4ACEE2-C454-4B35-8954-F8E419D6E0A2}" type="sibTrans" cxnId="{954B918C-9EF1-4413-92D5-3E955264EB7D}">
      <dgm:prSet/>
      <dgm:spPr/>
      <dgm:t>
        <a:bodyPr/>
        <a:lstStyle/>
        <a:p>
          <a:endParaRPr lang="en-CA"/>
        </a:p>
      </dgm:t>
    </dgm:pt>
    <dgm:pt modelId="{23D92C99-00E1-4956-9ADD-56C0F4BCB654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CD16F4E6-88BE-446D-94F5-CD3633348211}" type="parTrans" cxnId="{06013A5D-E1A1-43D0-8F62-62A3DC366C36}">
      <dgm:prSet/>
      <dgm:spPr/>
      <dgm:t>
        <a:bodyPr/>
        <a:lstStyle/>
        <a:p>
          <a:endParaRPr lang="en-CA"/>
        </a:p>
      </dgm:t>
    </dgm:pt>
    <dgm:pt modelId="{9D6FC804-81D3-4CD2-8B27-ABB78B5DF312}" type="sibTrans" cxnId="{06013A5D-E1A1-43D0-8F62-62A3DC366C36}">
      <dgm:prSet/>
      <dgm:spPr/>
      <dgm:t>
        <a:bodyPr/>
        <a:lstStyle/>
        <a:p>
          <a:endParaRPr lang="en-CA"/>
        </a:p>
      </dgm:t>
    </dgm:pt>
    <dgm:pt modelId="{F18B5FFC-EEB4-49E0-80D2-73A4762DC733}">
      <dgm:prSet phldrT="[Text]"/>
      <dgm:spPr/>
      <dgm:t>
        <a:bodyPr/>
        <a:lstStyle/>
        <a:p>
          <a:r>
            <a:rPr lang="en-US" dirty="0"/>
            <a:t>-</a:t>
          </a:r>
          <a:endParaRPr lang="en-CA" dirty="0"/>
        </a:p>
      </dgm:t>
    </dgm:pt>
    <dgm:pt modelId="{71051317-77C9-4DDE-AA29-F8F363A29273}" type="parTrans" cxnId="{46FB512B-2F7E-47FC-8CE6-34851B86B1B6}">
      <dgm:prSet/>
      <dgm:spPr/>
      <dgm:t>
        <a:bodyPr/>
        <a:lstStyle/>
        <a:p>
          <a:endParaRPr lang="en-CA"/>
        </a:p>
      </dgm:t>
    </dgm:pt>
    <dgm:pt modelId="{67D10698-C448-42BF-A082-122F1DFA4FD5}" type="sibTrans" cxnId="{46FB512B-2F7E-47FC-8CE6-34851B86B1B6}">
      <dgm:prSet/>
      <dgm:spPr/>
      <dgm:t>
        <a:bodyPr/>
        <a:lstStyle/>
        <a:p>
          <a:endParaRPr lang="en-CA"/>
        </a:p>
      </dgm:t>
    </dgm:pt>
    <dgm:pt modelId="{E79A9A81-5967-43C1-835A-EF4989082025}" type="pres">
      <dgm:prSet presAssocID="{9CEF95D5-CB36-4991-9E9B-9F45B1D64294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E764C70-6EAA-40BA-912C-5DC18C4D6708}" type="pres">
      <dgm:prSet presAssocID="{49B628B3-5799-47DA-902D-D32D51EDEAA7}" presName="gear1" presStyleLbl="node1" presStyleIdx="0" presStyleCnt="3" custLinFactNeighborX="-754" custLinFactNeighborY="160">
        <dgm:presLayoutVars>
          <dgm:chMax val="1"/>
          <dgm:bulletEnabled val="1"/>
        </dgm:presLayoutVars>
      </dgm:prSet>
      <dgm:spPr/>
    </dgm:pt>
    <dgm:pt modelId="{A174D01F-A5CD-41D4-98AE-492DAACC9C4A}" type="pres">
      <dgm:prSet presAssocID="{49B628B3-5799-47DA-902D-D32D51EDEAA7}" presName="gear1srcNode" presStyleLbl="node1" presStyleIdx="0" presStyleCnt="3"/>
      <dgm:spPr/>
    </dgm:pt>
    <dgm:pt modelId="{A158DA18-011A-4647-AAEB-F51331966662}" type="pres">
      <dgm:prSet presAssocID="{49B628B3-5799-47DA-902D-D32D51EDEAA7}" presName="gear1dstNode" presStyleLbl="node1" presStyleIdx="0" presStyleCnt="3"/>
      <dgm:spPr/>
    </dgm:pt>
    <dgm:pt modelId="{D38726EC-5198-474D-9D42-D9CE04E957AC}" type="pres">
      <dgm:prSet presAssocID="{23D92C99-00E1-4956-9ADD-56C0F4BCB654}" presName="gear2" presStyleLbl="node1" presStyleIdx="1" presStyleCnt="3">
        <dgm:presLayoutVars>
          <dgm:chMax val="1"/>
          <dgm:bulletEnabled val="1"/>
        </dgm:presLayoutVars>
      </dgm:prSet>
      <dgm:spPr/>
    </dgm:pt>
    <dgm:pt modelId="{28926E2D-E5F0-40E2-AD72-B41029F2AE03}" type="pres">
      <dgm:prSet presAssocID="{23D92C99-00E1-4956-9ADD-56C0F4BCB654}" presName="gear2srcNode" presStyleLbl="node1" presStyleIdx="1" presStyleCnt="3"/>
      <dgm:spPr/>
    </dgm:pt>
    <dgm:pt modelId="{8FAE7712-F1F4-46DA-83AC-17BE232F9A33}" type="pres">
      <dgm:prSet presAssocID="{23D92C99-00E1-4956-9ADD-56C0F4BCB654}" presName="gear2dstNode" presStyleLbl="node1" presStyleIdx="1" presStyleCnt="3"/>
      <dgm:spPr/>
    </dgm:pt>
    <dgm:pt modelId="{5159AAF7-3FB3-4F49-B6DA-5DB35279D777}" type="pres">
      <dgm:prSet presAssocID="{F18B5FFC-EEB4-49E0-80D2-73A4762DC733}" presName="gear3" presStyleLbl="node1" presStyleIdx="2" presStyleCnt="3"/>
      <dgm:spPr/>
    </dgm:pt>
    <dgm:pt modelId="{1CA1A034-BCCE-4847-B9E3-0262B8D741F1}" type="pres">
      <dgm:prSet presAssocID="{F18B5FFC-EEB4-49E0-80D2-73A4762DC733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2E5C2217-D790-48D2-9559-9E6CACDF41E8}" type="pres">
      <dgm:prSet presAssocID="{F18B5FFC-EEB4-49E0-80D2-73A4762DC733}" presName="gear3srcNode" presStyleLbl="node1" presStyleIdx="2" presStyleCnt="3"/>
      <dgm:spPr/>
    </dgm:pt>
    <dgm:pt modelId="{01C14D8C-9EAE-4259-AB15-3DC654385C76}" type="pres">
      <dgm:prSet presAssocID="{F18B5FFC-EEB4-49E0-80D2-73A4762DC733}" presName="gear3dstNode" presStyleLbl="node1" presStyleIdx="2" presStyleCnt="3"/>
      <dgm:spPr/>
    </dgm:pt>
    <dgm:pt modelId="{0091FE5B-3E18-44E4-B57E-091DA6042FAC}" type="pres">
      <dgm:prSet presAssocID="{EC4ACEE2-C454-4B35-8954-F8E419D6E0A2}" presName="connector1" presStyleLbl="sibTrans2D1" presStyleIdx="0" presStyleCnt="3"/>
      <dgm:spPr/>
    </dgm:pt>
    <dgm:pt modelId="{EEFC929D-98A6-45DE-A60A-008476B975E8}" type="pres">
      <dgm:prSet presAssocID="{9D6FC804-81D3-4CD2-8B27-ABB78B5DF312}" presName="connector2" presStyleLbl="sibTrans2D1" presStyleIdx="1" presStyleCnt="3"/>
      <dgm:spPr/>
    </dgm:pt>
    <dgm:pt modelId="{75E86A32-0D31-49B8-A031-37722465E894}" type="pres">
      <dgm:prSet presAssocID="{67D10698-C448-42BF-A082-122F1DFA4FD5}" presName="connector3" presStyleLbl="sibTrans2D1" presStyleIdx="2" presStyleCnt="3"/>
      <dgm:spPr/>
    </dgm:pt>
  </dgm:ptLst>
  <dgm:cxnLst>
    <dgm:cxn modelId="{DD079003-275F-4E2F-BD84-738FCAED6589}" type="presOf" srcId="{F18B5FFC-EEB4-49E0-80D2-73A4762DC733}" destId="{1CA1A034-BCCE-4847-B9E3-0262B8D741F1}" srcOrd="1" destOrd="0" presId="urn:microsoft.com/office/officeart/2005/8/layout/gear1"/>
    <dgm:cxn modelId="{6A4A8409-3EA8-4867-AD1C-0495679D5B22}" type="presOf" srcId="{49B628B3-5799-47DA-902D-D32D51EDEAA7}" destId="{A158DA18-011A-4647-AAEB-F51331966662}" srcOrd="2" destOrd="0" presId="urn:microsoft.com/office/officeart/2005/8/layout/gear1"/>
    <dgm:cxn modelId="{AC1F6914-7190-43E2-A803-A2A9975CC6EE}" type="presOf" srcId="{23D92C99-00E1-4956-9ADD-56C0F4BCB654}" destId="{28926E2D-E5F0-40E2-AD72-B41029F2AE03}" srcOrd="1" destOrd="0" presId="urn:microsoft.com/office/officeart/2005/8/layout/gear1"/>
    <dgm:cxn modelId="{46FB512B-2F7E-47FC-8CE6-34851B86B1B6}" srcId="{9CEF95D5-CB36-4991-9E9B-9F45B1D64294}" destId="{F18B5FFC-EEB4-49E0-80D2-73A4762DC733}" srcOrd="2" destOrd="0" parTransId="{71051317-77C9-4DDE-AA29-F8F363A29273}" sibTransId="{67D10698-C448-42BF-A082-122F1DFA4FD5}"/>
    <dgm:cxn modelId="{06013A5D-E1A1-43D0-8F62-62A3DC366C36}" srcId="{9CEF95D5-CB36-4991-9E9B-9F45B1D64294}" destId="{23D92C99-00E1-4956-9ADD-56C0F4BCB654}" srcOrd="1" destOrd="0" parTransId="{CD16F4E6-88BE-446D-94F5-CD3633348211}" sibTransId="{9D6FC804-81D3-4CD2-8B27-ABB78B5DF312}"/>
    <dgm:cxn modelId="{2FD33B71-3FD6-4DD5-80D6-ADDB9ACC27B0}" type="presOf" srcId="{49B628B3-5799-47DA-902D-D32D51EDEAA7}" destId="{1E764C70-6EAA-40BA-912C-5DC18C4D6708}" srcOrd="0" destOrd="0" presId="urn:microsoft.com/office/officeart/2005/8/layout/gear1"/>
    <dgm:cxn modelId="{26804F55-1ACE-4DDC-A38A-C084A57A3C45}" type="presOf" srcId="{9D6FC804-81D3-4CD2-8B27-ABB78B5DF312}" destId="{EEFC929D-98A6-45DE-A60A-008476B975E8}" srcOrd="0" destOrd="0" presId="urn:microsoft.com/office/officeart/2005/8/layout/gear1"/>
    <dgm:cxn modelId="{A224A782-3081-4561-AEC0-5AFD1CC9FC25}" type="presOf" srcId="{F18B5FFC-EEB4-49E0-80D2-73A4762DC733}" destId="{2E5C2217-D790-48D2-9559-9E6CACDF41E8}" srcOrd="2" destOrd="0" presId="urn:microsoft.com/office/officeart/2005/8/layout/gear1"/>
    <dgm:cxn modelId="{BB259E89-E200-49C3-8A27-15CA5A1F754A}" type="presOf" srcId="{F18B5FFC-EEB4-49E0-80D2-73A4762DC733}" destId="{01C14D8C-9EAE-4259-AB15-3DC654385C76}" srcOrd="3" destOrd="0" presId="urn:microsoft.com/office/officeart/2005/8/layout/gear1"/>
    <dgm:cxn modelId="{954B918C-9EF1-4413-92D5-3E955264EB7D}" srcId="{9CEF95D5-CB36-4991-9E9B-9F45B1D64294}" destId="{49B628B3-5799-47DA-902D-D32D51EDEAA7}" srcOrd="0" destOrd="0" parTransId="{D8F59286-428A-448C-B3E3-E3BC88EEAEE6}" sibTransId="{EC4ACEE2-C454-4B35-8954-F8E419D6E0A2}"/>
    <dgm:cxn modelId="{DC0EC58C-7AD5-41E1-8C85-3F9290F60F4F}" type="presOf" srcId="{EC4ACEE2-C454-4B35-8954-F8E419D6E0A2}" destId="{0091FE5B-3E18-44E4-B57E-091DA6042FAC}" srcOrd="0" destOrd="0" presId="urn:microsoft.com/office/officeart/2005/8/layout/gear1"/>
    <dgm:cxn modelId="{D7376D9F-C5B8-489D-95B2-4D9BFEB640B8}" type="presOf" srcId="{49B628B3-5799-47DA-902D-D32D51EDEAA7}" destId="{A174D01F-A5CD-41D4-98AE-492DAACC9C4A}" srcOrd="1" destOrd="0" presId="urn:microsoft.com/office/officeart/2005/8/layout/gear1"/>
    <dgm:cxn modelId="{A8AF1DB0-E340-491B-B08C-441ADDBE2976}" type="presOf" srcId="{23D92C99-00E1-4956-9ADD-56C0F4BCB654}" destId="{8FAE7712-F1F4-46DA-83AC-17BE232F9A33}" srcOrd="2" destOrd="0" presId="urn:microsoft.com/office/officeart/2005/8/layout/gear1"/>
    <dgm:cxn modelId="{92FB26BA-8EE4-486F-BAE5-266EF1841D58}" type="presOf" srcId="{F18B5FFC-EEB4-49E0-80D2-73A4762DC733}" destId="{5159AAF7-3FB3-4F49-B6DA-5DB35279D777}" srcOrd="0" destOrd="0" presId="urn:microsoft.com/office/officeart/2005/8/layout/gear1"/>
    <dgm:cxn modelId="{58B354CB-E86A-4C95-98AC-5D7AF5143086}" type="presOf" srcId="{9CEF95D5-CB36-4991-9E9B-9F45B1D64294}" destId="{E79A9A81-5967-43C1-835A-EF4989082025}" srcOrd="0" destOrd="0" presId="urn:microsoft.com/office/officeart/2005/8/layout/gear1"/>
    <dgm:cxn modelId="{33E21FDC-C930-4EA0-BA79-6D167979544A}" type="presOf" srcId="{67D10698-C448-42BF-A082-122F1DFA4FD5}" destId="{75E86A32-0D31-49B8-A031-37722465E894}" srcOrd="0" destOrd="0" presId="urn:microsoft.com/office/officeart/2005/8/layout/gear1"/>
    <dgm:cxn modelId="{DF3BD3DF-2D8B-4752-A115-20E82509CE8D}" type="presOf" srcId="{23D92C99-00E1-4956-9ADD-56C0F4BCB654}" destId="{D38726EC-5198-474D-9D42-D9CE04E957AC}" srcOrd="0" destOrd="0" presId="urn:microsoft.com/office/officeart/2005/8/layout/gear1"/>
    <dgm:cxn modelId="{FA2C6343-D64D-4E4B-9718-9CA8273E1848}" type="presParOf" srcId="{E79A9A81-5967-43C1-835A-EF4989082025}" destId="{1E764C70-6EAA-40BA-912C-5DC18C4D6708}" srcOrd="0" destOrd="0" presId="urn:microsoft.com/office/officeart/2005/8/layout/gear1"/>
    <dgm:cxn modelId="{07AFA75B-4936-4586-BEFB-DE57CE68EF4F}" type="presParOf" srcId="{E79A9A81-5967-43C1-835A-EF4989082025}" destId="{A174D01F-A5CD-41D4-98AE-492DAACC9C4A}" srcOrd="1" destOrd="0" presId="urn:microsoft.com/office/officeart/2005/8/layout/gear1"/>
    <dgm:cxn modelId="{BC87D1DE-BC09-4311-A0D6-EA6EE58416E4}" type="presParOf" srcId="{E79A9A81-5967-43C1-835A-EF4989082025}" destId="{A158DA18-011A-4647-AAEB-F51331966662}" srcOrd="2" destOrd="0" presId="urn:microsoft.com/office/officeart/2005/8/layout/gear1"/>
    <dgm:cxn modelId="{855A9A61-2B7F-48FE-B67B-DE67BA495F84}" type="presParOf" srcId="{E79A9A81-5967-43C1-835A-EF4989082025}" destId="{D38726EC-5198-474D-9D42-D9CE04E957AC}" srcOrd="3" destOrd="0" presId="urn:microsoft.com/office/officeart/2005/8/layout/gear1"/>
    <dgm:cxn modelId="{73874853-99DB-4F93-9FFD-702D98E990BB}" type="presParOf" srcId="{E79A9A81-5967-43C1-835A-EF4989082025}" destId="{28926E2D-E5F0-40E2-AD72-B41029F2AE03}" srcOrd="4" destOrd="0" presId="urn:microsoft.com/office/officeart/2005/8/layout/gear1"/>
    <dgm:cxn modelId="{4C5D4E83-45F0-47C5-89B7-B31135EC18D4}" type="presParOf" srcId="{E79A9A81-5967-43C1-835A-EF4989082025}" destId="{8FAE7712-F1F4-46DA-83AC-17BE232F9A33}" srcOrd="5" destOrd="0" presId="urn:microsoft.com/office/officeart/2005/8/layout/gear1"/>
    <dgm:cxn modelId="{2B226B3F-1E1C-4776-A7A4-140BC0A1692D}" type="presParOf" srcId="{E79A9A81-5967-43C1-835A-EF4989082025}" destId="{5159AAF7-3FB3-4F49-B6DA-5DB35279D777}" srcOrd="6" destOrd="0" presId="urn:microsoft.com/office/officeart/2005/8/layout/gear1"/>
    <dgm:cxn modelId="{374C597B-D031-43EC-B93B-57C0BF5505CE}" type="presParOf" srcId="{E79A9A81-5967-43C1-835A-EF4989082025}" destId="{1CA1A034-BCCE-4847-B9E3-0262B8D741F1}" srcOrd="7" destOrd="0" presId="urn:microsoft.com/office/officeart/2005/8/layout/gear1"/>
    <dgm:cxn modelId="{C591D1F7-C071-4A40-B8F2-51977473DE8B}" type="presParOf" srcId="{E79A9A81-5967-43C1-835A-EF4989082025}" destId="{2E5C2217-D790-48D2-9559-9E6CACDF41E8}" srcOrd="8" destOrd="0" presId="urn:microsoft.com/office/officeart/2005/8/layout/gear1"/>
    <dgm:cxn modelId="{AD92C016-BA79-49DC-9111-A19428DA3D89}" type="presParOf" srcId="{E79A9A81-5967-43C1-835A-EF4989082025}" destId="{01C14D8C-9EAE-4259-AB15-3DC654385C76}" srcOrd="9" destOrd="0" presId="urn:microsoft.com/office/officeart/2005/8/layout/gear1"/>
    <dgm:cxn modelId="{A5E0DBA6-16AF-4FC9-85BA-FBBCD2143C11}" type="presParOf" srcId="{E79A9A81-5967-43C1-835A-EF4989082025}" destId="{0091FE5B-3E18-44E4-B57E-091DA6042FAC}" srcOrd="10" destOrd="0" presId="urn:microsoft.com/office/officeart/2005/8/layout/gear1"/>
    <dgm:cxn modelId="{55AB9DBB-3399-49E0-B3FD-C5B7934EDF8C}" type="presParOf" srcId="{E79A9A81-5967-43C1-835A-EF4989082025}" destId="{EEFC929D-98A6-45DE-A60A-008476B975E8}" srcOrd="11" destOrd="0" presId="urn:microsoft.com/office/officeart/2005/8/layout/gear1"/>
    <dgm:cxn modelId="{8A975F68-C63E-49B5-817C-8626EB95B3EF}" type="presParOf" srcId="{E79A9A81-5967-43C1-835A-EF4989082025}" destId="{75E86A32-0D31-49B8-A031-37722465E894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64C70-6EAA-40BA-912C-5DC18C4D6708}">
      <dsp:nvSpPr>
        <dsp:cNvPr id="0" name=""/>
        <dsp:cNvSpPr/>
      </dsp:nvSpPr>
      <dsp:spPr>
        <a:xfrm>
          <a:off x="2958410" y="1985772"/>
          <a:ext cx="2427054" cy="2427054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-</a:t>
          </a:r>
          <a:endParaRPr lang="en-CA" sz="5200" kern="1200" dirty="0"/>
        </a:p>
      </dsp:txBody>
      <dsp:txXfrm>
        <a:off x="3446356" y="2554298"/>
        <a:ext cx="1451162" cy="1247556"/>
      </dsp:txXfrm>
    </dsp:sp>
    <dsp:sp modelId="{D38726EC-5198-474D-9D42-D9CE04E957AC}">
      <dsp:nvSpPr>
        <dsp:cNvPr id="0" name=""/>
        <dsp:cNvSpPr/>
      </dsp:nvSpPr>
      <dsp:spPr>
        <a:xfrm>
          <a:off x="1564606" y="1412104"/>
          <a:ext cx="1765130" cy="176513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-</a:t>
          </a:r>
          <a:endParaRPr lang="en-CA" sz="5200" kern="1200" dirty="0"/>
        </a:p>
      </dsp:txBody>
      <dsp:txXfrm>
        <a:off x="2008983" y="1859167"/>
        <a:ext cx="876376" cy="871004"/>
      </dsp:txXfrm>
    </dsp:sp>
    <dsp:sp modelId="{5159AAF7-3FB3-4F49-B6DA-5DB35279D777}">
      <dsp:nvSpPr>
        <dsp:cNvPr id="0" name=""/>
        <dsp:cNvSpPr/>
      </dsp:nvSpPr>
      <dsp:spPr>
        <a:xfrm rot="20700000">
          <a:off x="2553259" y="194344"/>
          <a:ext cx="1729467" cy="172946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/>
            <a:t>-</a:t>
          </a:r>
          <a:endParaRPr lang="en-CA" sz="5200" kern="1200" dirty="0"/>
        </a:p>
      </dsp:txBody>
      <dsp:txXfrm rot="-20700000">
        <a:off x="2932582" y="573667"/>
        <a:ext cx="970821" cy="970821"/>
      </dsp:txXfrm>
    </dsp:sp>
    <dsp:sp modelId="{0091FE5B-3E18-44E4-B57E-091DA6042FAC}">
      <dsp:nvSpPr>
        <dsp:cNvPr id="0" name=""/>
        <dsp:cNvSpPr/>
      </dsp:nvSpPr>
      <dsp:spPr>
        <a:xfrm>
          <a:off x="2792489" y="1618166"/>
          <a:ext cx="3106630" cy="3106630"/>
        </a:xfrm>
        <a:prstGeom prst="circularArrow">
          <a:avLst>
            <a:gd name="adj1" fmla="val 4687"/>
            <a:gd name="adj2" fmla="val 299029"/>
            <a:gd name="adj3" fmla="val 2521182"/>
            <a:gd name="adj4" fmla="val 1585051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C929D-98A6-45DE-A60A-008476B975E8}">
      <dsp:nvSpPr>
        <dsp:cNvPr id="0" name=""/>
        <dsp:cNvSpPr/>
      </dsp:nvSpPr>
      <dsp:spPr>
        <a:xfrm>
          <a:off x="1252004" y="1020610"/>
          <a:ext cx="2257161" cy="2257161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86A32-0D31-49B8-A031-37722465E894}">
      <dsp:nvSpPr>
        <dsp:cNvPr id="0" name=""/>
        <dsp:cNvSpPr/>
      </dsp:nvSpPr>
      <dsp:spPr>
        <a:xfrm>
          <a:off x="2153215" y="-185411"/>
          <a:ext cx="2433674" cy="243367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64C70-6EAA-40BA-912C-5DC18C4D6708}">
      <dsp:nvSpPr>
        <dsp:cNvPr id="0" name=""/>
        <dsp:cNvSpPr/>
      </dsp:nvSpPr>
      <dsp:spPr>
        <a:xfrm>
          <a:off x="1776841" y="1090422"/>
          <a:ext cx="1332738" cy="1332738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>
        <a:off x="2044781" y="1402610"/>
        <a:ext cx="796858" cy="685054"/>
      </dsp:txXfrm>
    </dsp:sp>
    <dsp:sp modelId="{D38726EC-5198-474D-9D42-D9CE04E957AC}">
      <dsp:nvSpPr>
        <dsp:cNvPr id="0" name=""/>
        <dsp:cNvSpPr/>
      </dsp:nvSpPr>
      <dsp:spPr>
        <a:xfrm>
          <a:off x="1011478" y="775411"/>
          <a:ext cx="969264" cy="96926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>
        <a:off x="1255493" y="1020901"/>
        <a:ext cx="481234" cy="478284"/>
      </dsp:txXfrm>
    </dsp:sp>
    <dsp:sp modelId="{5159AAF7-3FB3-4F49-B6DA-5DB35279D777}">
      <dsp:nvSpPr>
        <dsp:cNvPr id="0" name=""/>
        <dsp:cNvSpPr/>
      </dsp:nvSpPr>
      <dsp:spPr>
        <a:xfrm rot="20700000">
          <a:off x="1554365" y="106717"/>
          <a:ext cx="949680" cy="94968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 rot="-20700000">
        <a:off x="1762658" y="315010"/>
        <a:ext cx="533095" cy="533095"/>
      </dsp:txXfrm>
    </dsp:sp>
    <dsp:sp modelId="{0091FE5B-3E18-44E4-B57E-091DA6042FAC}">
      <dsp:nvSpPr>
        <dsp:cNvPr id="0" name=""/>
        <dsp:cNvSpPr/>
      </dsp:nvSpPr>
      <dsp:spPr>
        <a:xfrm>
          <a:off x="1666139" y="899487"/>
          <a:ext cx="1705904" cy="1705904"/>
        </a:xfrm>
        <a:prstGeom prst="circularArrow">
          <a:avLst>
            <a:gd name="adj1" fmla="val 4687"/>
            <a:gd name="adj2" fmla="val 299029"/>
            <a:gd name="adj3" fmla="val 2450108"/>
            <a:gd name="adj4" fmla="val 1601172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C929D-98A6-45DE-A60A-008476B975E8}">
      <dsp:nvSpPr>
        <dsp:cNvPr id="0" name=""/>
        <dsp:cNvSpPr/>
      </dsp:nvSpPr>
      <dsp:spPr>
        <a:xfrm>
          <a:off x="839823" y="568550"/>
          <a:ext cx="1239446" cy="123944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86A32-0D31-49B8-A031-37722465E894}">
      <dsp:nvSpPr>
        <dsp:cNvPr id="0" name=""/>
        <dsp:cNvSpPr/>
      </dsp:nvSpPr>
      <dsp:spPr>
        <a:xfrm>
          <a:off x="1334694" y="-93696"/>
          <a:ext cx="1336372" cy="133637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64C70-6EAA-40BA-912C-5DC18C4D6708}">
      <dsp:nvSpPr>
        <dsp:cNvPr id="0" name=""/>
        <dsp:cNvSpPr/>
      </dsp:nvSpPr>
      <dsp:spPr>
        <a:xfrm>
          <a:off x="1776841" y="1090422"/>
          <a:ext cx="1332738" cy="1332738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>
        <a:off x="2044781" y="1402610"/>
        <a:ext cx="796858" cy="685054"/>
      </dsp:txXfrm>
    </dsp:sp>
    <dsp:sp modelId="{D38726EC-5198-474D-9D42-D9CE04E957AC}">
      <dsp:nvSpPr>
        <dsp:cNvPr id="0" name=""/>
        <dsp:cNvSpPr/>
      </dsp:nvSpPr>
      <dsp:spPr>
        <a:xfrm>
          <a:off x="1011478" y="775411"/>
          <a:ext cx="969264" cy="96926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>
        <a:off x="1255493" y="1020901"/>
        <a:ext cx="481234" cy="478284"/>
      </dsp:txXfrm>
    </dsp:sp>
    <dsp:sp modelId="{5159AAF7-3FB3-4F49-B6DA-5DB35279D777}">
      <dsp:nvSpPr>
        <dsp:cNvPr id="0" name=""/>
        <dsp:cNvSpPr/>
      </dsp:nvSpPr>
      <dsp:spPr>
        <a:xfrm rot="20700000">
          <a:off x="1554365" y="106717"/>
          <a:ext cx="949680" cy="94968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 rot="-20700000">
        <a:off x="1762658" y="315010"/>
        <a:ext cx="533095" cy="533095"/>
      </dsp:txXfrm>
    </dsp:sp>
    <dsp:sp modelId="{0091FE5B-3E18-44E4-B57E-091DA6042FAC}">
      <dsp:nvSpPr>
        <dsp:cNvPr id="0" name=""/>
        <dsp:cNvSpPr/>
      </dsp:nvSpPr>
      <dsp:spPr>
        <a:xfrm>
          <a:off x="1666139" y="899487"/>
          <a:ext cx="1705904" cy="1705904"/>
        </a:xfrm>
        <a:prstGeom prst="circularArrow">
          <a:avLst>
            <a:gd name="adj1" fmla="val 4687"/>
            <a:gd name="adj2" fmla="val 299029"/>
            <a:gd name="adj3" fmla="val 2450108"/>
            <a:gd name="adj4" fmla="val 1601172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C929D-98A6-45DE-A60A-008476B975E8}">
      <dsp:nvSpPr>
        <dsp:cNvPr id="0" name=""/>
        <dsp:cNvSpPr/>
      </dsp:nvSpPr>
      <dsp:spPr>
        <a:xfrm>
          <a:off x="839823" y="568550"/>
          <a:ext cx="1239446" cy="123944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86A32-0D31-49B8-A031-37722465E894}">
      <dsp:nvSpPr>
        <dsp:cNvPr id="0" name=""/>
        <dsp:cNvSpPr/>
      </dsp:nvSpPr>
      <dsp:spPr>
        <a:xfrm>
          <a:off x="1334694" y="-93696"/>
          <a:ext cx="1336372" cy="133637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64C70-6EAA-40BA-912C-5DC18C4D6708}">
      <dsp:nvSpPr>
        <dsp:cNvPr id="0" name=""/>
        <dsp:cNvSpPr/>
      </dsp:nvSpPr>
      <dsp:spPr>
        <a:xfrm>
          <a:off x="1776841" y="1090422"/>
          <a:ext cx="1332738" cy="1332738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>
        <a:off x="2044781" y="1402610"/>
        <a:ext cx="796858" cy="685054"/>
      </dsp:txXfrm>
    </dsp:sp>
    <dsp:sp modelId="{D38726EC-5198-474D-9D42-D9CE04E957AC}">
      <dsp:nvSpPr>
        <dsp:cNvPr id="0" name=""/>
        <dsp:cNvSpPr/>
      </dsp:nvSpPr>
      <dsp:spPr>
        <a:xfrm>
          <a:off x="1011478" y="775411"/>
          <a:ext cx="969264" cy="96926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>
        <a:off x="1255493" y="1020901"/>
        <a:ext cx="481234" cy="478284"/>
      </dsp:txXfrm>
    </dsp:sp>
    <dsp:sp modelId="{5159AAF7-3FB3-4F49-B6DA-5DB35279D777}">
      <dsp:nvSpPr>
        <dsp:cNvPr id="0" name=""/>
        <dsp:cNvSpPr/>
      </dsp:nvSpPr>
      <dsp:spPr>
        <a:xfrm rot="20700000">
          <a:off x="1554365" y="106717"/>
          <a:ext cx="949680" cy="94968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 rot="-20700000">
        <a:off x="1762658" y="315010"/>
        <a:ext cx="533095" cy="533095"/>
      </dsp:txXfrm>
    </dsp:sp>
    <dsp:sp modelId="{0091FE5B-3E18-44E4-B57E-091DA6042FAC}">
      <dsp:nvSpPr>
        <dsp:cNvPr id="0" name=""/>
        <dsp:cNvSpPr/>
      </dsp:nvSpPr>
      <dsp:spPr>
        <a:xfrm>
          <a:off x="1666139" y="899487"/>
          <a:ext cx="1705904" cy="1705904"/>
        </a:xfrm>
        <a:prstGeom prst="circularArrow">
          <a:avLst>
            <a:gd name="adj1" fmla="val 4687"/>
            <a:gd name="adj2" fmla="val 299029"/>
            <a:gd name="adj3" fmla="val 2450108"/>
            <a:gd name="adj4" fmla="val 1601172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C929D-98A6-45DE-A60A-008476B975E8}">
      <dsp:nvSpPr>
        <dsp:cNvPr id="0" name=""/>
        <dsp:cNvSpPr/>
      </dsp:nvSpPr>
      <dsp:spPr>
        <a:xfrm>
          <a:off x="839823" y="568550"/>
          <a:ext cx="1239446" cy="123944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86A32-0D31-49B8-A031-37722465E894}">
      <dsp:nvSpPr>
        <dsp:cNvPr id="0" name=""/>
        <dsp:cNvSpPr/>
      </dsp:nvSpPr>
      <dsp:spPr>
        <a:xfrm>
          <a:off x="1334694" y="-93696"/>
          <a:ext cx="1336372" cy="133637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64C70-6EAA-40BA-912C-5DC18C4D6708}">
      <dsp:nvSpPr>
        <dsp:cNvPr id="0" name=""/>
        <dsp:cNvSpPr/>
      </dsp:nvSpPr>
      <dsp:spPr>
        <a:xfrm>
          <a:off x="1776841" y="1090422"/>
          <a:ext cx="1332738" cy="1332738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>
        <a:off x="2044781" y="1402610"/>
        <a:ext cx="796858" cy="685054"/>
      </dsp:txXfrm>
    </dsp:sp>
    <dsp:sp modelId="{D38726EC-5198-474D-9D42-D9CE04E957AC}">
      <dsp:nvSpPr>
        <dsp:cNvPr id="0" name=""/>
        <dsp:cNvSpPr/>
      </dsp:nvSpPr>
      <dsp:spPr>
        <a:xfrm>
          <a:off x="1011478" y="775411"/>
          <a:ext cx="969264" cy="969264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>
        <a:off x="1255493" y="1020901"/>
        <a:ext cx="481234" cy="478284"/>
      </dsp:txXfrm>
    </dsp:sp>
    <dsp:sp modelId="{5159AAF7-3FB3-4F49-B6DA-5DB35279D777}">
      <dsp:nvSpPr>
        <dsp:cNvPr id="0" name=""/>
        <dsp:cNvSpPr/>
      </dsp:nvSpPr>
      <dsp:spPr>
        <a:xfrm rot="20700000">
          <a:off x="1554365" y="106717"/>
          <a:ext cx="949680" cy="94968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-</a:t>
          </a:r>
          <a:endParaRPr lang="en-CA" sz="2900" kern="1200" dirty="0"/>
        </a:p>
      </dsp:txBody>
      <dsp:txXfrm rot="-20700000">
        <a:off x="1762658" y="315010"/>
        <a:ext cx="533095" cy="533095"/>
      </dsp:txXfrm>
    </dsp:sp>
    <dsp:sp modelId="{0091FE5B-3E18-44E4-B57E-091DA6042FAC}">
      <dsp:nvSpPr>
        <dsp:cNvPr id="0" name=""/>
        <dsp:cNvSpPr/>
      </dsp:nvSpPr>
      <dsp:spPr>
        <a:xfrm>
          <a:off x="1666139" y="899487"/>
          <a:ext cx="1705904" cy="1705904"/>
        </a:xfrm>
        <a:prstGeom prst="circularArrow">
          <a:avLst>
            <a:gd name="adj1" fmla="val 4687"/>
            <a:gd name="adj2" fmla="val 299029"/>
            <a:gd name="adj3" fmla="val 2450108"/>
            <a:gd name="adj4" fmla="val 16011723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FC929D-98A6-45DE-A60A-008476B975E8}">
      <dsp:nvSpPr>
        <dsp:cNvPr id="0" name=""/>
        <dsp:cNvSpPr/>
      </dsp:nvSpPr>
      <dsp:spPr>
        <a:xfrm>
          <a:off x="839823" y="568550"/>
          <a:ext cx="1239446" cy="123944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86A32-0D31-49B8-A031-37722465E894}">
      <dsp:nvSpPr>
        <dsp:cNvPr id="0" name=""/>
        <dsp:cNvSpPr/>
      </dsp:nvSpPr>
      <dsp:spPr>
        <a:xfrm>
          <a:off x="1334694" y="-93696"/>
          <a:ext cx="1336372" cy="133637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B29ED4-61F0-41F2-8DA6-83C482A21079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444C46-CFFA-47B4-88B7-598C95BE10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1806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44C46-CFFA-47B4-88B7-598C95BE10E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9326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D444C46-CFFA-47B4-88B7-598C95BE10EA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4449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EFF03-8125-CEAA-3045-435C256AB2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F5360A-F4BE-636F-197D-8B4C95E29A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35B05-6A23-18A0-FC4D-2BE02F4E8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AC917-C5C7-6659-ABA2-D6D1CE1C3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0BABB-AFA7-5562-F18E-31B7F62B2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2443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9E278-964C-8D66-8E75-E9CD93A32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3400E6-07CD-0E0F-F5EC-70FE0A2849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EEBA7-1618-1945-DB43-CF41511D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9CF35-7499-5D5A-C9BB-731C2F3B6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DF69C-A9C9-E4F2-313A-9151447826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9991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29871F-8E3E-503C-B879-907B52049D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63342-E6D5-6A77-EC9E-D40DB7B5D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BC1C-B773-C233-BE82-58FC76500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E5FCD-E273-2911-633F-A768A054F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1EE04-3D4A-9E59-A129-C82205790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087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EA9B4-1401-0A66-BA75-9BA0CDCBE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08C46-44AC-6FDD-E24B-9D27AD040C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CD038-B894-D4BE-1849-DC370B841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67653-4464-1BF6-D3EE-2DC458DEE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9B6EB-4F64-3D35-32CB-BAE5CAD26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1133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F5C97-5813-3064-37C0-5A3EB5333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4C3A-FABF-090A-131B-89697FF6DE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DB491C-FBD7-6C7F-6081-F6D89234E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70B16-B91E-3D2B-7653-DDCB7E2CF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7AC515-ED85-299A-27E3-5FCDA24F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6545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52494-5443-6F9B-3ADD-6F0A20DE8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B6683-A2B4-199F-1D99-00BBCA18F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CC30C-6B1E-9CB2-3F83-F6BA10510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CF939-1387-7E58-DC18-BFC972D01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C7A00-5CC4-76F1-99A5-DA5CBA4CE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FB9916-953B-E384-8995-7112E1368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263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5B64F0-7E55-7EEA-719F-A29830091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4E0868-3EFA-539C-B847-0642EE014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86E45A-B85E-F386-7965-563A73517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41932F-AEBC-7BAB-C7EF-9F68EE76EB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D8F4C2-7A3C-BC10-05F0-B3B16E6B3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8FADD1-58AB-A1D0-9748-2FD5F676F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C143B8-1FB8-9F8A-D0E0-CB3789DA6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E83948-FE2D-4E6F-1CD5-F1D51049F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5120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312F0-2CE1-AAAC-4F98-AF2F1E8A4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55346-4ABA-BF49-9D65-521867A3A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117F66-ACE9-83EB-E46E-BC3B5EBC6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04AE67-C992-0725-1D55-B3C8BAC65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8094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EDA694-B1A2-D678-F974-7D9F216E3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26D758-95F5-989B-BF74-C5605B44C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A6AEAE-0B30-6B1D-6749-0AFDB2675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71389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5F604-A251-6FF3-FC8E-4A0FCDDCD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8188C-9A70-6D44-14A4-FD7E72A26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625100-E322-69FA-4819-BDC2031C23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92AC8-5114-268F-378C-869FA6D54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911DC-B2F1-954D-2C5C-10C57C47E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7EAD4-29F9-1772-85F7-B7A9F74D8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683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186EF-1C75-C142-B1A5-048844412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C071A1-52B2-0853-0391-013A1A0AB5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ECDCAF-DD0F-9E29-8B58-CDA804EF74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45BAA-C285-0FB6-318C-EB1FC496A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DB4F97-8661-1617-B631-82AF54CCB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0495A-FE59-E813-D64B-32BEE25D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1708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A349D03-1DAD-157A-D4AA-75247D728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2268D-FA5F-2220-C30A-DA9135EB98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957DB-06DF-DF3C-CB35-38952C7FAC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E0CD6F-B89D-46AC-B281-70A580F1E17F}" type="datetimeFigureOut">
              <a:rPr lang="en-CA" smtClean="0"/>
              <a:t>2025-05-31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AE6CB-3B51-51D1-1C09-988CC0E46E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CFD8B-0891-FE39-3B5E-8DBB8C010A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157407-E562-4502-97D5-4D85412DA5D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10121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DD311-50E4-22E3-B9F7-987337387A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1008" y="1439333"/>
            <a:ext cx="9144000" cy="1333691"/>
          </a:xfrm>
        </p:spPr>
        <p:txBody>
          <a:bodyPr/>
          <a:lstStyle/>
          <a:p>
            <a:pPr algn="r"/>
            <a:r>
              <a:rPr lang="fr-CA" noProof="0" dirty="0"/>
              <a:t>Gouvernance de base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70969F-5F91-5ABC-F8C7-F5DAEFC7BF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31008" y="2865100"/>
            <a:ext cx="9144000" cy="1024826"/>
          </a:xfrm>
        </p:spPr>
        <p:txBody>
          <a:bodyPr>
            <a:normAutofit/>
          </a:bodyPr>
          <a:lstStyle/>
          <a:p>
            <a:pPr algn="r"/>
            <a:r>
              <a:rPr lang="fr-CA" sz="4400" b="1" noProof="0" dirty="0"/>
              <a:t>par Joel Miller</a:t>
            </a:r>
            <a:endParaRPr lang="fr-CA" sz="4400" noProof="0" dirty="0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45C97EB5-C29D-32AA-D39C-7C409E22E3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4686393"/>
              </p:ext>
            </p:extLst>
          </p:nvPr>
        </p:nvGraphicFramePr>
        <p:xfrm>
          <a:off x="316992" y="1439333"/>
          <a:ext cx="6394704" cy="4412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64128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6C4FE-CBF1-9D19-B8E7-962B479AE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Sagesse de base du leadership</a:t>
            </a:r>
            <a:endParaRPr lang="en-C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78949D-BD4C-F788-84C3-8E69CBFBF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sz="3600" noProof="0"/>
              <a:t>Romains 12:8 </a:t>
            </a:r>
          </a:p>
          <a:p>
            <a:pPr marL="0" indent="0" algn="ctr">
              <a:buNone/>
            </a:pPr>
            <a:endParaRPr lang="fr-CA" sz="3600" noProof="0" dirty="0"/>
          </a:p>
          <a:p>
            <a:pPr marL="0" indent="0" algn="ctr">
              <a:buNone/>
            </a:pPr>
            <a:r>
              <a:rPr lang="fr-CA" sz="3600" noProof="0" dirty="0"/>
              <a:t>Si c'est pour encourager, qu'il encourage; si c'est pour subvenir aux besoins des autres, qu'il donne généreusement; si c'est pour diriger, qu'il gouverne avec diligence; si c'est pour faire miséricorde, qu'il le fasse avec joie.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B17FB1A-BD14-3DCF-66D0-004670D390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368365"/>
              </p:ext>
            </p:extLst>
          </p:nvPr>
        </p:nvGraphicFramePr>
        <p:xfrm>
          <a:off x="8375904" y="0"/>
          <a:ext cx="3816096" cy="2423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2162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9EC64-E735-0E73-E29A-EC25F94B2C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1C5C6-B8F9-4A06-EAA2-EBD8A8989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noProof="0">
                <a:solidFill>
                  <a:schemeClr val="accent1">
                    <a:lumMod val="75000"/>
                  </a:schemeClr>
                </a:solidFill>
              </a:rPr>
              <a:t>Gouverner avec diligence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13B08-481B-FCCB-D544-697680A2F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CA" b="1" noProof="0" dirty="0"/>
              <a:t>Église de maison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noProof="0" dirty="0"/>
              <a:t>Le leader qui démarre le groupe est le leader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noProof="0" dirty="0"/>
              <a:t>Un appel à démarrer le groupe qui ne vient pas de lui-même est très utile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noProof="0" dirty="0"/>
              <a:t>Ne soyez pas trop prompt à établir des attentes envers les aînés, mais mobilisez les chefs de famille pour qu'ils dirigent le foyer.</a:t>
            </a:r>
          </a:p>
          <a:p>
            <a:pPr marL="0" indent="0">
              <a:buNone/>
            </a:pPr>
            <a:br>
              <a:rPr lang="fr-CA" b="1" noProof="0" dirty="0"/>
            </a:br>
            <a:r>
              <a:rPr lang="fr-CA" b="1" noProof="0" dirty="0"/>
              <a:t>Organisation de l'Église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noProof="0" dirty="0"/>
              <a:t>Théologie systématique II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noProof="0" dirty="0"/>
              <a:t>Votre marche et celle du titulaire de la charge marchent avec Dieu et dans la même vision de l'Église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noProof="0" dirty="0"/>
              <a:t>Des dirigeants dotés de dons et de tempérament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noProof="0" dirty="0"/>
              <a:t>Débat sur les femmes au pouvoir </a:t>
            </a:r>
          </a:p>
          <a:p>
            <a:pPr marL="0" indent="0">
              <a:buNone/>
            </a:pPr>
            <a:endParaRPr lang="fr-CA" sz="2400" noProof="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F693951-0678-79F5-BA43-0A05B89264A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0839641"/>
              </p:ext>
            </p:extLst>
          </p:nvPr>
        </p:nvGraphicFramePr>
        <p:xfrm>
          <a:off x="8375904" y="0"/>
          <a:ext cx="3816096" cy="2423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0783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C5630-FA7E-C7D4-531F-74B2EE126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917A-0D29-F008-2EEC-8FF121EC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noProof="0" dirty="0">
                <a:solidFill>
                  <a:schemeClr val="accent1">
                    <a:lumMod val="75000"/>
                  </a:schemeClr>
                </a:solidFill>
              </a:rPr>
              <a:t>Sélection des dirigeants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AD522-6243-6022-A340-E4B83645B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CA" sz="11200" b="1" noProof="0" dirty="0"/>
              <a:t>En tant que leader ? Poursuivez dans la prière…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sz="11200" noProof="0" dirty="0"/>
              <a:t>Marcher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sz="11200" noProof="0" dirty="0"/>
              <a:t>Passion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sz="11200" noProof="0" dirty="0"/>
              <a:t>Accord sur la vision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sz="11200" noProof="0" dirty="0"/>
              <a:t>Tempérament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sz="11200" noProof="0" dirty="0"/>
              <a:t>Dons et capacités</a:t>
            </a:r>
            <a:br>
              <a:rPr lang="fr-CA" sz="11200" noProof="0" dirty="0"/>
            </a:br>
            <a:endParaRPr lang="fr-CA" sz="11200" noProof="0" dirty="0"/>
          </a:p>
          <a:p>
            <a:pPr marL="0" indent="0">
              <a:buNone/>
            </a:pPr>
            <a:r>
              <a:rPr lang="fr-CA" sz="11200" b="1" noProof="0" dirty="0"/>
              <a:t>Gouverner une nouvelle église ou une église de maison</a:t>
            </a:r>
          </a:p>
          <a:p>
            <a:pPr marL="622300">
              <a:buFont typeface="Wingdings" panose="05000000000000000000" pitchFamily="2" charset="2"/>
              <a:buChar char="§"/>
            </a:pPr>
            <a:r>
              <a:rPr lang="fr-CA" sz="11200" noProof="0" dirty="0"/>
              <a:t>Vous êtes le premier leader appelé et mandaté</a:t>
            </a:r>
          </a:p>
          <a:p>
            <a:pPr marL="393700" indent="0">
              <a:buNone/>
            </a:pPr>
            <a:r>
              <a:rPr lang="fr-CA" sz="11200" noProof="0" dirty="0"/>
              <a:t>Hébreux 5:4  Personne ne prend cet honneur sur lui-même ; il doit être appelé par Dieu, tout comme Aaron l'était.</a:t>
            </a:r>
          </a:p>
          <a:p>
            <a:pPr marL="0" indent="0">
              <a:buNone/>
            </a:pPr>
            <a:endParaRPr lang="fr-CA" sz="2400" noProof="0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534EA94-3634-696F-76C0-1A8C05CBDCC1}"/>
              </a:ext>
            </a:extLst>
          </p:cNvPr>
          <p:cNvGraphicFramePr/>
          <p:nvPr/>
        </p:nvGraphicFramePr>
        <p:xfrm>
          <a:off x="8375904" y="0"/>
          <a:ext cx="3816096" cy="2423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6548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80BD1-51E1-AD0C-8243-28334347B9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1D086-E902-3E6E-0141-57526DDAE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b="1" noProof="0" dirty="0">
                <a:solidFill>
                  <a:schemeClr val="accent1">
                    <a:lumMod val="75000"/>
                  </a:schemeClr>
                </a:solidFill>
              </a:rPr>
              <a:t>Sélection des dirigeants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AC8F2-C4B4-EA60-6259-6BD616B5ED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CA" b="1" noProof="0" dirty="0"/>
              <a:t>Ordination des titulaires de charge</a:t>
            </a:r>
            <a:endParaRPr lang="fr-CA" noProof="0" dirty="0"/>
          </a:p>
          <a:p>
            <a:pPr marL="6223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3000" dirty="0"/>
              <a:t>Ne soyez pas pressé. Faites-le dans les deux ans. Formez des leaders pour qu'ils deviennent d'abord des leaders consultatifs, puis des leaders ordonnés.</a:t>
            </a:r>
          </a:p>
          <a:p>
            <a:pPr marL="0" indent="0">
              <a:buNone/>
            </a:pPr>
            <a:endParaRPr lang="fr-CA" noProof="0" dirty="0"/>
          </a:p>
          <a:p>
            <a:pPr marL="0" indent="0">
              <a:buNone/>
            </a:pPr>
            <a:r>
              <a:rPr lang="fr-CA" noProof="0" dirty="0"/>
              <a:t>1 Timothée 5:22a  Ne vous précipitez pas dans l’imposition des mains.</a:t>
            </a:r>
          </a:p>
          <a:p>
            <a:pPr marL="0" indent="0">
              <a:buNone/>
            </a:pPr>
            <a:endParaRPr lang="fr-CA" noProof="0" dirty="0"/>
          </a:p>
          <a:p>
            <a:pPr marL="6223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3000" dirty="0"/>
              <a:t>Église existante ou nouvelle</a:t>
            </a:r>
          </a:p>
          <a:p>
            <a:pPr marL="6223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3000" dirty="0"/>
              <a:t>Débat sur la limitation des mandats ou la nomination à vie, ou les deux</a:t>
            </a:r>
          </a:p>
          <a:p>
            <a:pPr marL="62230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fr-CA" sz="3000" dirty="0"/>
              <a:t>Évitez le burn-out et les silos 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2ABBECF-6E99-FF4D-FA0C-4750A186B2A4}"/>
              </a:ext>
            </a:extLst>
          </p:cNvPr>
          <p:cNvGraphicFramePr/>
          <p:nvPr/>
        </p:nvGraphicFramePr>
        <p:xfrm>
          <a:off x="8375904" y="0"/>
          <a:ext cx="3816096" cy="2423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5550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303</Words>
  <Application>Microsoft Office PowerPoint</Application>
  <PresentationFormat>Widescreen</PresentationFormat>
  <Paragraphs>52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 Theme</vt:lpstr>
      <vt:lpstr>Gouvernance de base</vt:lpstr>
      <vt:lpstr>Sagesse de base du leadership</vt:lpstr>
      <vt:lpstr>Gouverner avec diligence</vt:lpstr>
      <vt:lpstr>Sélection des dirigeants</vt:lpstr>
      <vt:lpstr>Sélection des dirigeants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Naomi Irene Bambara</dc:creator>
  <cp:lastModifiedBy>Naomi Irene Bambara</cp:lastModifiedBy>
  <cp:revision>1</cp:revision>
  <dcterms:created xsi:type="dcterms:W3CDTF">2025-06-01T00:49:26Z</dcterms:created>
  <dcterms:modified xsi:type="dcterms:W3CDTF">2025-06-01T01:35:56Z</dcterms:modified>
</cp:coreProperties>
</file>