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29"/>
  </p:notesMasterIdLst>
  <p:sldIdLst>
    <p:sldId id="256" r:id="rId2"/>
    <p:sldId id="259" r:id="rId3"/>
    <p:sldId id="371" r:id="rId4"/>
    <p:sldId id="444" r:id="rId5"/>
    <p:sldId id="445" r:id="rId6"/>
    <p:sldId id="446" r:id="rId7"/>
    <p:sldId id="447" r:id="rId8"/>
    <p:sldId id="448" r:id="rId9"/>
    <p:sldId id="449" r:id="rId10"/>
    <p:sldId id="450" r:id="rId11"/>
    <p:sldId id="451" r:id="rId12"/>
    <p:sldId id="452" r:id="rId13"/>
    <p:sldId id="258" r:id="rId14"/>
    <p:sldId id="453" r:id="rId15"/>
    <p:sldId id="454" r:id="rId16"/>
    <p:sldId id="455" r:id="rId17"/>
    <p:sldId id="456" r:id="rId18"/>
    <p:sldId id="457" r:id="rId19"/>
    <p:sldId id="458" r:id="rId20"/>
    <p:sldId id="459" r:id="rId21"/>
    <p:sldId id="460" r:id="rId22"/>
    <p:sldId id="461" r:id="rId23"/>
    <p:sldId id="462" r:id="rId24"/>
    <p:sldId id="463" r:id="rId25"/>
    <p:sldId id="464" r:id="rId26"/>
    <p:sldId id="465" r:id="rId27"/>
    <p:sldId id="262" r:id="rId28"/>
  </p:sldIdLst>
  <p:sldSz cx="9144000" cy="5143500" type="screen16x9"/>
  <p:notesSz cx="6858000" cy="9144000"/>
  <p:embeddedFontLst>
    <p:embeddedFont>
      <p:font typeface="Anonymous Pro" panose="020B0604020202020204" charset="0"/>
      <p:regular r:id="rId30"/>
      <p:bold r:id="rId31"/>
      <p:italic r:id="rId32"/>
      <p:boldItalic r:id="rId33"/>
    </p:embeddedFont>
    <p:embeddedFont>
      <p:font typeface="Coming Soon" panose="020B0604020202020204" charset="0"/>
      <p:regular r:id="rId34"/>
    </p:embeddedFont>
    <p:embeddedFont>
      <p:font typeface="Concert One" panose="020B0604020202020204" charset="0"/>
      <p:regular r:id="rId35"/>
    </p:embeddedFont>
    <p:embeddedFont>
      <p:font typeface="Roboto Mono Medium" panose="020B060402020202020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504" y="-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8404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4803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9241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8028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5500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5791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602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8137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24746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80828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43309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14928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2480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50663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98308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817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9759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2178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2288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8198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9351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8569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BIG_NUMBER_1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2308050" y="711175"/>
            <a:ext cx="45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383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1" r:id="rId3"/>
    <p:sldLayoutId id="2147483666" r:id="rId4"/>
    <p:sldLayoutId id="2147483669" r:id="rId5"/>
    <p:sldLayoutId id="2147483670" r:id="rId6"/>
    <p:sldLayoutId id="2147483671" r:id="rId7"/>
    <p:sldLayoutId id="2147483672" r:id="rId8"/>
    <p:sldLayoutId id="214748367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527479" y="758096"/>
            <a:ext cx="52914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Estructura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11092" y="1381952"/>
            <a:ext cx="5121680" cy="760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claridad de ideas y el grado de organización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753582" y="780153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71;p54">
            <a:extLst>
              <a:ext uri="{FF2B5EF4-FFF2-40B4-BE49-F238E27FC236}">
                <a16:creationId xmlns:a16="http://schemas.microsoft.com/office/drawing/2014/main" id="{6B32B2E3-2165-40A6-98FA-6B78D9C09D32}"/>
              </a:ext>
            </a:extLst>
          </p:cNvPr>
          <p:cNvSpPr txBox="1"/>
          <p:nvPr/>
        </p:nvSpPr>
        <p:spPr>
          <a:xfrm>
            <a:off x="2375461" y="2428677"/>
            <a:ext cx="52914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Retroalimentación</a:t>
            </a:r>
          </a:p>
        </p:txBody>
      </p:sp>
      <p:pic>
        <p:nvPicPr>
          <p:cNvPr id="6" name="Google Shape;271;p38">
            <a:extLst>
              <a:ext uri="{FF2B5EF4-FFF2-40B4-BE49-F238E27FC236}">
                <a16:creationId xmlns:a16="http://schemas.microsoft.com/office/drawing/2014/main" id="{6E2EB4B0-A534-4B60-9F11-9458EED3E8A2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11975201" flipH="1">
            <a:off x="6487225" y="2488246"/>
            <a:ext cx="589636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81;p54">
            <a:extLst>
              <a:ext uri="{FF2B5EF4-FFF2-40B4-BE49-F238E27FC236}">
                <a16:creationId xmlns:a16="http://schemas.microsoft.com/office/drawing/2014/main" id="{C1459CF0-91E9-4AA8-8696-284C47AAFA89}"/>
              </a:ext>
            </a:extLst>
          </p:cNvPr>
          <p:cNvSpPr txBox="1"/>
          <p:nvPr/>
        </p:nvSpPr>
        <p:spPr>
          <a:xfrm>
            <a:off x="2959783" y="3216080"/>
            <a:ext cx="5121680" cy="760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Sea estimulado y reciba información sobre el resultado de su tarea</a:t>
            </a:r>
          </a:p>
        </p:txBody>
      </p:sp>
    </p:spTree>
    <p:extLst>
      <p:ext uri="{BB962C8B-B14F-4D97-AF65-F5344CB8AC3E}">
        <p14:creationId xmlns:p14="http://schemas.microsoft.com/office/powerpoint/2010/main" val="3989740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768916" y="1732534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Pablo como docente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2640890" y="636605"/>
            <a:ext cx="50260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>
                <a:solidFill>
                  <a:srgbClr val="002060"/>
                </a:solidFill>
                <a:latin typeface="Concert One"/>
                <a:ea typeface="Concert One"/>
                <a:cs typeface="Concert One"/>
                <a:sym typeface="Concert One"/>
              </a:rPr>
              <a:t>Pablo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547445"/>
            <a:ext cx="7232072" cy="3165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8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“paternidad” y “maternidad” espiritual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8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“hijos” a sus discípulos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lang="es-MX" sz="18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8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Su objetivo es presentar perfecto en Cristo Jesús a todo hombre (Col 1:28)</a:t>
            </a: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970566" y="739059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7911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Pablo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7" name="Google Shape;197;p32"/>
          <p:cNvSpPr/>
          <p:nvPr/>
        </p:nvSpPr>
        <p:spPr>
          <a:xfrm>
            <a:off x="7639575" y="711175"/>
            <a:ext cx="674863" cy="488424"/>
          </a:xfrm>
          <a:custGeom>
            <a:avLst/>
            <a:gdLst/>
            <a:ahLst/>
            <a:cxnLst/>
            <a:rect l="l" t="t" r="r" b="b"/>
            <a:pathLst>
              <a:path w="35347" h="25582" extrusionOk="0">
                <a:moveTo>
                  <a:pt x="32086" y="1331"/>
                </a:moveTo>
                <a:cubicBezTo>
                  <a:pt x="32060" y="1725"/>
                  <a:pt x="32014" y="2116"/>
                  <a:pt x="31884" y="2511"/>
                </a:cubicBezTo>
                <a:cubicBezTo>
                  <a:pt x="31710" y="3037"/>
                  <a:pt x="31422" y="3448"/>
                  <a:pt x="31140" y="3873"/>
                </a:cubicBezTo>
                <a:lnTo>
                  <a:pt x="31140" y="3875"/>
                </a:lnTo>
                <a:cubicBezTo>
                  <a:pt x="31045" y="3802"/>
                  <a:pt x="30957" y="3717"/>
                  <a:pt x="30879" y="3626"/>
                </a:cubicBezTo>
                <a:cubicBezTo>
                  <a:pt x="30960" y="3537"/>
                  <a:pt x="31004" y="3420"/>
                  <a:pt x="31004" y="3300"/>
                </a:cubicBezTo>
                <a:cubicBezTo>
                  <a:pt x="31012" y="2456"/>
                  <a:pt x="31170" y="1364"/>
                  <a:pt x="32086" y="1331"/>
                </a:cubicBezTo>
                <a:close/>
                <a:moveTo>
                  <a:pt x="33448" y="2151"/>
                </a:moveTo>
                <a:lnTo>
                  <a:pt x="33448" y="2151"/>
                </a:lnTo>
                <a:cubicBezTo>
                  <a:pt x="33674" y="2664"/>
                  <a:pt x="33586" y="3318"/>
                  <a:pt x="33167" y="3795"/>
                </a:cubicBezTo>
                <a:cubicBezTo>
                  <a:pt x="33046" y="3933"/>
                  <a:pt x="32896" y="4044"/>
                  <a:pt x="32729" y="4118"/>
                </a:cubicBezTo>
                <a:cubicBezTo>
                  <a:pt x="33098" y="3528"/>
                  <a:pt x="33326" y="2819"/>
                  <a:pt x="33448" y="2151"/>
                </a:cubicBezTo>
                <a:close/>
                <a:moveTo>
                  <a:pt x="32524" y="1387"/>
                </a:moveTo>
                <a:cubicBezTo>
                  <a:pt x="32540" y="1390"/>
                  <a:pt x="32555" y="1392"/>
                  <a:pt x="32571" y="1397"/>
                </a:cubicBezTo>
                <a:cubicBezTo>
                  <a:pt x="32884" y="1486"/>
                  <a:pt x="33123" y="1661"/>
                  <a:pt x="33289" y="1878"/>
                </a:cubicBezTo>
                <a:cubicBezTo>
                  <a:pt x="33081" y="2445"/>
                  <a:pt x="32804" y="2943"/>
                  <a:pt x="32503" y="3432"/>
                </a:cubicBezTo>
                <a:cubicBezTo>
                  <a:pt x="32416" y="3432"/>
                  <a:pt x="32336" y="3480"/>
                  <a:pt x="32295" y="3557"/>
                </a:cubicBezTo>
                <a:cubicBezTo>
                  <a:pt x="32169" y="3777"/>
                  <a:pt x="32049" y="4000"/>
                  <a:pt x="31925" y="4221"/>
                </a:cubicBezTo>
                <a:cubicBezTo>
                  <a:pt x="31817" y="4204"/>
                  <a:pt x="31712" y="4175"/>
                  <a:pt x="31611" y="4138"/>
                </a:cubicBezTo>
                <a:cubicBezTo>
                  <a:pt x="32171" y="3413"/>
                  <a:pt x="32513" y="2340"/>
                  <a:pt x="32524" y="1387"/>
                </a:cubicBezTo>
                <a:close/>
                <a:moveTo>
                  <a:pt x="9407" y="5159"/>
                </a:moveTo>
                <a:cubicBezTo>
                  <a:pt x="10187" y="6580"/>
                  <a:pt x="10603" y="7882"/>
                  <a:pt x="10645" y="9398"/>
                </a:cubicBezTo>
                <a:cubicBezTo>
                  <a:pt x="10279" y="9775"/>
                  <a:pt x="9939" y="10175"/>
                  <a:pt x="9627" y="10596"/>
                </a:cubicBezTo>
                <a:lnTo>
                  <a:pt x="9626" y="10596"/>
                </a:lnTo>
                <a:cubicBezTo>
                  <a:pt x="9570" y="10548"/>
                  <a:pt x="9511" y="10506"/>
                  <a:pt x="9457" y="10455"/>
                </a:cubicBezTo>
                <a:cubicBezTo>
                  <a:pt x="8958" y="9988"/>
                  <a:pt x="8631" y="9478"/>
                  <a:pt x="8445" y="8950"/>
                </a:cubicBezTo>
                <a:cubicBezTo>
                  <a:pt x="8239" y="7563"/>
                  <a:pt x="8522" y="6110"/>
                  <a:pt x="9407" y="5159"/>
                </a:cubicBezTo>
                <a:close/>
                <a:moveTo>
                  <a:pt x="14031" y="4662"/>
                </a:moveTo>
                <a:lnTo>
                  <a:pt x="14031" y="4662"/>
                </a:lnTo>
                <a:cubicBezTo>
                  <a:pt x="15409" y="5488"/>
                  <a:pt x="16195" y="7133"/>
                  <a:pt x="15661" y="8877"/>
                </a:cubicBezTo>
                <a:lnTo>
                  <a:pt x="15659" y="8877"/>
                </a:lnTo>
                <a:cubicBezTo>
                  <a:pt x="15430" y="9624"/>
                  <a:pt x="15018" y="10217"/>
                  <a:pt x="14503" y="10657"/>
                </a:cubicBezTo>
                <a:cubicBezTo>
                  <a:pt x="15162" y="8733"/>
                  <a:pt x="15142" y="6226"/>
                  <a:pt x="14031" y="4662"/>
                </a:cubicBezTo>
                <a:close/>
                <a:moveTo>
                  <a:pt x="12255" y="4111"/>
                </a:moveTo>
                <a:lnTo>
                  <a:pt x="12255" y="4111"/>
                </a:lnTo>
                <a:cubicBezTo>
                  <a:pt x="12734" y="4141"/>
                  <a:pt x="13204" y="4257"/>
                  <a:pt x="13641" y="4456"/>
                </a:cubicBezTo>
                <a:cubicBezTo>
                  <a:pt x="13946" y="5706"/>
                  <a:pt x="14445" y="6784"/>
                  <a:pt x="14438" y="8128"/>
                </a:cubicBezTo>
                <a:cubicBezTo>
                  <a:pt x="14433" y="9221"/>
                  <a:pt x="14153" y="10170"/>
                  <a:pt x="13778" y="11136"/>
                </a:cubicBezTo>
                <a:lnTo>
                  <a:pt x="13777" y="11136"/>
                </a:lnTo>
                <a:cubicBezTo>
                  <a:pt x="13579" y="11237"/>
                  <a:pt x="13371" y="11320"/>
                  <a:pt x="13158" y="11383"/>
                </a:cubicBezTo>
                <a:cubicBezTo>
                  <a:pt x="13508" y="10596"/>
                  <a:pt x="13480" y="9389"/>
                  <a:pt x="13480" y="8738"/>
                </a:cubicBezTo>
                <a:cubicBezTo>
                  <a:pt x="13481" y="7105"/>
                  <a:pt x="13101" y="5512"/>
                  <a:pt x="12255" y="4111"/>
                </a:cubicBezTo>
                <a:close/>
                <a:moveTo>
                  <a:pt x="10574" y="4370"/>
                </a:moveTo>
                <a:cubicBezTo>
                  <a:pt x="11032" y="5394"/>
                  <a:pt x="11434" y="6425"/>
                  <a:pt x="11654" y="7535"/>
                </a:cubicBezTo>
                <a:cubicBezTo>
                  <a:pt x="11731" y="7917"/>
                  <a:pt x="12221" y="10964"/>
                  <a:pt x="11674" y="11503"/>
                </a:cubicBezTo>
                <a:cubicBezTo>
                  <a:pt x="11256" y="11451"/>
                  <a:pt x="10850" y="11331"/>
                  <a:pt x="10471" y="11147"/>
                </a:cubicBezTo>
                <a:cubicBezTo>
                  <a:pt x="10513" y="11076"/>
                  <a:pt x="10551" y="11003"/>
                  <a:pt x="10593" y="10933"/>
                </a:cubicBezTo>
                <a:cubicBezTo>
                  <a:pt x="10613" y="10979"/>
                  <a:pt x="10666" y="11005"/>
                  <a:pt x="10718" y="11005"/>
                </a:cubicBezTo>
                <a:cubicBezTo>
                  <a:pt x="10776" y="11005"/>
                  <a:pt x="10833" y="10974"/>
                  <a:pt x="10849" y="10909"/>
                </a:cubicBezTo>
                <a:cubicBezTo>
                  <a:pt x="10901" y="10692"/>
                  <a:pt x="10939" y="10473"/>
                  <a:pt x="10966" y="10253"/>
                </a:cubicBezTo>
                <a:cubicBezTo>
                  <a:pt x="11086" y="10020"/>
                  <a:pt x="11201" y="9789"/>
                  <a:pt x="11304" y="9554"/>
                </a:cubicBezTo>
                <a:cubicBezTo>
                  <a:pt x="11399" y="9337"/>
                  <a:pt x="11239" y="9113"/>
                  <a:pt x="11045" y="9113"/>
                </a:cubicBezTo>
                <a:cubicBezTo>
                  <a:pt x="11035" y="9113"/>
                  <a:pt x="11025" y="9113"/>
                  <a:pt x="11016" y="9115"/>
                </a:cubicBezTo>
                <a:cubicBezTo>
                  <a:pt x="10959" y="7642"/>
                  <a:pt x="10449" y="6136"/>
                  <a:pt x="9532" y="5039"/>
                </a:cubicBezTo>
                <a:cubicBezTo>
                  <a:pt x="9833" y="4751"/>
                  <a:pt x="10187" y="4523"/>
                  <a:pt x="10574" y="4370"/>
                </a:cubicBezTo>
                <a:close/>
                <a:moveTo>
                  <a:pt x="12017" y="4105"/>
                </a:moveTo>
                <a:cubicBezTo>
                  <a:pt x="12017" y="4115"/>
                  <a:pt x="12020" y="4125"/>
                  <a:pt x="12023" y="4134"/>
                </a:cubicBezTo>
                <a:cubicBezTo>
                  <a:pt x="12459" y="5230"/>
                  <a:pt x="12828" y="6325"/>
                  <a:pt x="12963" y="7502"/>
                </a:cubicBezTo>
                <a:cubicBezTo>
                  <a:pt x="13008" y="7897"/>
                  <a:pt x="13034" y="10935"/>
                  <a:pt x="12588" y="11499"/>
                </a:cubicBezTo>
                <a:lnTo>
                  <a:pt x="12586" y="11499"/>
                </a:lnTo>
                <a:cubicBezTo>
                  <a:pt x="12468" y="11513"/>
                  <a:pt x="12349" y="11524"/>
                  <a:pt x="12230" y="11527"/>
                </a:cubicBezTo>
                <a:cubicBezTo>
                  <a:pt x="12489" y="10895"/>
                  <a:pt x="12334" y="9818"/>
                  <a:pt x="12313" y="9394"/>
                </a:cubicBezTo>
                <a:cubicBezTo>
                  <a:pt x="12224" y="7606"/>
                  <a:pt x="11756" y="5824"/>
                  <a:pt x="10864" y="4269"/>
                </a:cubicBezTo>
                <a:cubicBezTo>
                  <a:pt x="11115" y="4193"/>
                  <a:pt x="11375" y="4142"/>
                  <a:pt x="11637" y="4117"/>
                </a:cubicBezTo>
                <a:cubicBezTo>
                  <a:pt x="11766" y="4105"/>
                  <a:pt x="11891" y="4105"/>
                  <a:pt x="12017" y="4105"/>
                </a:cubicBezTo>
                <a:close/>
                <a:moveTo>
                  <a:pt x="25741" y="16319"/>
                </a:moveTo>
                <a:cubicBezTo>
                  <a:pt x="26033" y="16319"/>
                  <a:pt x="26325" y="16353"/>
                  <a:pt x="26608" y="16425"/>
                </a:cubicBezTo>
                <a:cubicBezTo>
                  <a:pt x="26757" y="16463"/>
                  <a:pt x="26903" y="16513"/>
                  <a:pt x="27044" y="16574"/>
                </a:cubicBezTo>
                <a:cubicBezTo>
                  <a:pt x="28124" y="17916"/>
                  <a:pt x="26413" y="20133"/>
                  <a:pt x="25036" y="20799"/>
                </a:cubicBezTo>
                <a:cubicBezTo>
                  <a:pt x="24616" y="21002"/>
                  <a:pt x="24156" y="21111"/>
                  <a:pt x="23701" y="21111"/>
                </a:cubicBezTo>
                <a:cubicBezTo>
                  <a:pt x="23171" y="21111"/>
                  <a:pt x="22648" y="20963"/>
                  <a:pt x="22200" y="20645"/>
                </a:cubicBezTo>
                <a:cubicBezTo>
                  <a:pt x="21851" y="20398"/>
                  <a:pt x="21618" y="20077"/>
                  <a:pt x="21492" y="19731"/>
                </a:cubicBezTo>
                <a:cubicBezTo>
                  <a:pt x="21476" y="19396"/>
                  <a:pt x="21503" y="19061"/>
                  <a:pt x="21572" y="18733"/>
                </a:cubicBezTo>
                <a:cubicBezTo>
                  <a:pt x="21617" y="18728"/>
                  <a:pt x="21662" y="18715"/>
                  <a:pt x="21702" y="18694"/>
                </a:cubicBezTo>
                <a:cubicBezTo>
                  <a:pt x="22164" y="18440"/>
                  <a:pt x="22446" y="18033"/>
                  <a:pt x="22768" y="17649"/>
                </a:cubicBezTo>
                <a:cubicBezTo>
                  <a:pt x="23416" y="18221"/>
                  <a:pt x="24064" y="18791"/>
                  <a:pt x="24704" y="19359"/>
                </a:cubicBezTo>
                <a:cubicBezTo>
                  <a:pt x="24857" y="19496"/>
                  <a:pt x="25027" y="19554"/>
                  <a:pt x="25190" y="19554"/>
                </a:cubicBezTo>
                <a:cubicBezTo>
                  <a:pt x="25767" y="19554"/>
                  <a:pt x="26268" y="18836"/>
                  <a:pt x="25734" y="18328"/>
                </a:cubicBezTo>
                <a:cubicBezTo>
                  <a:pt x="25166" y="17789"/>
                  <a:pt x="24597" y="17246"/>
                  <a:pt x="24027" y="16699"/>
                </a:cubicBezTo>
                <a:cubicBezTo>
                  <a:pt x="24563" y="16456"/>
                  <a:pt x="25153" y="16319"/>
                  <a:pt x="25741" y="16319"/>
                </a:cubicBezTo>
                <a:close/>
                <a:moveTo>
                  <a:pt x="27895" y="17098"/>
                </a:moveTo>
                <a:cubicBezTo>
                  <a:pt x="28227" y="17383"/>
                  <a:pt x="28508" y="17724"/>
                  <a:pt x="28723" y="18106"/>
                </a:cubicBezTo>
                <a:cubicBezTo>
                  <a:pt x="28458" y="19552"/>
                  <a:pt x="27924" y="20816"/>
                  <a:pt x="26655" y="21718"/>
                </a:cubicBezTo>
                <a:cubicBezTo>
                  <a:pt x="25884" y="22266"/>
                  <a:pt x="25025" y="22582"/>
                  <a:pt x="24076" y="22639"/>
                </a:cubicBezTo>
                <a:cubicBezTo>
                  <a:pt x="24017" y="22642"/>
                  <a:pt x="23950" y="22644"/>
                  <a:pt x="23875" y="22644"/>
                </a:cubicBezTo>
                <a:cubicBezTo>
                  <a:pt x="23571" y="22644"/>
                  <a:pt x="23149" y="22613"/>
                  <a:pt x="22716" y="22526"/>
                </a:cubicBezTo>
                <a:cubicBezTo>
                  <a:pt x="22231" y="22010"/>
                  <a:pt x="21886" y="21431"/>
                  <a:pt x="21690" y="20830"/>
                </a:cubicBezTo>
                <a:lnTo>
                  <a:pt x="21690" y="20830"/>
                </a:lnTo>
                <a:cubicBezTo>
                  <a:pt x="22236" y="21348"/>
                  <a:pt x="23021" y="21617"/>
                  <a:pt x="23774" y="21617"/>
                </a:cubicBezTo>
                <a:cubicBezTo>
                  <a:pt x="23888" y="21617"/>
                  <a:pt x="24001" y="21610"/>
                  <a:pt x="24112" y="21598"/>
                </a:cubicBezTo>
                <a:cubicBezTo>
                  <a:pt x="25882" y="21400"/>
                  <a:pt x="28208" y="18898"/>
                  <a:pt x="27895" y="17098"/>
                </a:cubicBezTo>
                <a:close/>
                <a:moveTo>
                  <a:pt x="4132" y="21347"/>
                </a:moveTo>
                <a:lnTo>
                  <a:pt x="4132" y="21347"/>
                </a:lnTo>
                <a:cubicBezTo>
                  <a:pt x="4450" y="21713"/>
                  <a:pt x="4661" y="22218"/>
                  <a:pt x="4648" y="22688"/>
                </a:cubicBezTo>
                <a:cubicBezTo>
                  <a:pt x="4476" y="22239"/>
                  <a:pt x="4293" y="21798"/>
                  <a:pt x="4132" y="21347"/>
                </a:cubicBezTo>
                <a:close/>
                <a:moveTo>
                  <a:pt x="2094" y="22062"/>
                </a:moveTo>
                <a:cubicBezTo>
                  <a:pt x="2166" y="22580"/>
                  <a:pt x="2241" y="23104"/>
                  <a:pt x="2354" y="23612"/>
                </a:cubicBezTo>
                <a:cubicBezTo>
                  <a:pt x="2209" y="23502"/>
                  <a:pt x="2084" y="23367"/>
                  <a:pt x="1985" y="23213"/>
                </a:cubicBezTo>
                <a:cubicBezTo>
                  <a:pt x="1858" y="23010"/>
                  <a:pt x="1761" y="22723"/>
                  <a:pt x="1712" y="22412"/>
                </a:cubicBezTo>
                <a:cubicBezTo>
                  <a:pt x="1816" y="22378"/>
                  <a:pt x="1908" y="22323"/>
                  <a:pt x="1972" y="22248"/>
                </a:cubicBezTo>
                <a:cubicBezTo>
                  <a:pt x="2019" y="22190"/>
                  <a:pt x="2059" y="22128"/>
                  <a:pt x="2094" y="22062"/>
                </a:cubicBezTo>
                <a:close/>
                <a:moveTo>
                  <a:pt x="29081" y="18929"/>
                </a:moveTo>
                <a:lnTo>
                  <a:pt x="29081" y="18930"/>
                </a:lnTo>
                <a:cubicBezTo>
                  <a:pt x="29363" y="19840"/>
                  <a:pt x="29336" y="20848"/>
                  <a:pt x="28921" y="21706"/>
                </a:cubicBezTo>
                <a:cubicBezTo>
                  <a:pt x="28288" y="23017"/>
                  <a:pt x="26888" y="23727"/>
                  <a:pt x="25492" y="23727"/>
                </a:cubicBezTo>
                <a:cubicBezTo>
                  <a:pt x="24668" y="23727"/>
                  <a:pt x="23846" y="23480"/>
                  <a:pt x="23183" y="22963"/>
                </a:cubicBezTo>
                <a:lnTo>
                  <a:pt x="23183" y="22963"/>
                </a:lnTo>
                <a:cubicBezTo>
                  <a:pt x="23552" y="23022"/>
                  <a:pt x="23905" y="23051"/>
                  <a:pt x="24198" y="23051"/>
                </a:cubicBezTo>
                <a:cubicBezTo>
                  <a:pt x="24347" y="23051"/>
                  <a:pt x="24480" y="23044"/>
                  <a:pt x="24592" y="23029"/>
                </a:cubicBezTo>
                <a:cubicBezTo>
                  <a:pt x="26773" y="22734"/>
                  <a:pt x="28616" y="21040"/>
                  <a:pt x="29081" y="18929"/>
                </a:cubicBezTo>
                <a:close/>
                <a:moveTo>
                  <a:pt x="3135" y="20825"/>
                </a:moveTo>
                <a:cubicBezTo>
                  <a:pt x="3311" y="20825"/>
                  <a:pt x="3491" y="20875"/>
                  <a:pt x="3656" y="20961"/>
                </a:cubicBezTo>
                <a:cubicBezTo>
                  <a:pt x="3657" y="20976"/>
                  <a:pt x="3661" y="20993"/>
                  <a:pt x="3663" y="21009"/>
                </a:cubicBezTo>
                <a:cubicBezTo>
                  <a:pt x="3656" y="21030"/>
                  <a:pt x="3647" y="21051"/>
                  <a:pt x="3641" y="21072"/>
                </a:cubicBezTo>
                <a:cubicBezTo>
                  <a:pt x="3621" y="21137"/>
                  <a:pt x="3651" y="21196"/>
                  <a:pt x="3697" y="21233"/>
                </a:cubicBezTo>
                <a:cubicBezTo>
                  <a:pt x="3821" y="21992"/>
                  <a:pt x="4033" y="22752"/>
                  <a:pt x="4420" y="23383"/>
                </a:cubicBezTo>
                <a:cubicBezTo>
                  <a:pt x="4377" y="23441"/>
                  <a:pt x="4329" y="23494"/>
                  <a:pt x="4277" y="23544"/>
                </a:cubicBezTo>
                <a:lnTo>
                  <a:pt x="4276" y="23544"/>
                </a:lnTo>
                <a:cubicBezTo>
                  <a:pt x="4147" y="23661"/>
                  <a:pt x="3999" y="23755"/>
                  <a:pt x="3838" y="23822"/>
                </a:cubicBezTo>
                <a:cubicBezTo>
                  <a:pt x="3681" y="23377"/>
                  <a:pt x="3463" y="22951"/>
                  <a:pt x="3325" y="22494"/>
                </a:cubicBezTo>
                <a:cubicBezTo>
                  <a:pt x="3162" y="21951"/>
                  <a:pt x="3080" y="21394"/>
                  <a:pt x="2974" y="20839"/>
                </a:cubicBezTo>
                <a:cubicBezTo>
                  <a:pt x="3027" y="20830"/>
                  <a:pt x="3081" y="20825"/>
                  <a:pt x="3135" y="20825"/>
                </a:cubicBezTo>
                <a:close/>
                <a:moveTo>
                  <a:pt x="2618" y="21003"/>
                </a:moveTo>
                <a:lnTo>
                  <a:pt x="2618" y="21003"/>
                </a:lnTo>
                <a:cubicBezTo>
                  <a:pt x="2610" y="21938"/>
                  <a:pt x="2832" y="23104"/>
                  <a:pt x="3325" y="23932"/>
                </a:cubicBezTo>
                <a:cubicBezTo>
                  <a:pt x="3310" y="23933"/>
                  <a:pt x="3294" y="23933"/>
                  <a:pt x="3278" y="23933"/>
                </a:cubicBezTo>
                <a:cubicBezTo>
                  <a:pt x="3134" y="23933"/>
                  <a:pt x="2991" y="23913"/>
                  <a:pt x="2853" y="23872"/>
                </a:cubicBezTo>
                <a:cubicBezTo>
                  <a:pt x="2744" y="23067"/>
                  <a:pt x="2516" y="22253"/>
                  <a:pt x="2314" y="21464"/>
                </a:cubicBezTo>
                <a:cubicBezTo>
                  <a:pt x="2350" y="21361"/>
                  <a:pt x="2400" y="21260"/>
                  <a:pt x="2462" y="21169"/>
                </a:cubicBezTo>
                <a:cubicBezTo>
                  <a:pt x="2506" y="21107"/>
                  <a:pt x="2558" y="21051"/>
                  <a:pt x="2618" y="21003"/>
                </a:cubicBezTo>
                <a:close/>
                <a:moveTo>
                  <a:pt x="32126" y="1"/>
                </a:moveTo>
                <a:cubicBezTo>
                  <a:pt x="31323" y="1"/>
                  <a:pt x="30546" y="369"/>
                  <a:pt x="30075" y="1049"/>
                </a:cubicBezTo>
                <a:cubicBezTo>
                  <a:pt x="29894" y="1313"/>
                  <a:pt x="29762" y="1606"/>
                  <a:pt x="29685" y="1915"/>
                </a:cubicBezTo>
                <a:cubicBezTo>
                  <a:pt x="29466" y="2456"/>
                  <a:pt x="29447" y="3070"/>
                  <a:pt x="29668" y="3630"/>
                </a:cubicBezTo>
                <a:cubicBezTo>
                  <a:pt x="29978" y="4415"/>
                  <a:pt x="30637" y="4960"/>
                  <a:pt x="31382" y="5195"/>
                </a:cubicBezTo>
                <a:cubicBezTo>
                  <a:pt x="30546" y="6732"/>
                  <a:pt x="29755" y="8294"/>
                  <a:pt x="29009" y="9878"/>
                </a:cubicBezTo>
                <a:cubicBezTo>
                  <a:pt x="28225" y="11546"/>
                  <a:pt x="27286" y="13351"/>
                  <a:pt x="26770" y="15158"/>
                </a:cubicBezTo>
                <a:cubicBezTo>
                  <a:pt x="26431" y="15086"/>
                  <a:pt x="26084" y="15051"/>
                  <a:pt x="25737" y="15051"/>
                </a:cubicBezTo>
                <a:cubicBezTo>
                  <a:pt x="25060" y="15051"/>
                  <a:pt x="24380" y="15183"/>
                  <a:pt x="23751" y="15430"/>
                </a:cubicBezTo>
                <a:cubicBezTo>
                  <a:pt x="23471" y="15476"/>
                  <a:pt x="23197" y="15553"/>
                  <a:pt x="22935" y="15660"/>
                </a:cubicBezTo>
                <a:cubicBezTo>
                  <a:pt x="20905" y="13737"/>
                  <a:pt x="18830" y="11837"/>
                  <a:pt x="16633" y="10158"/>
                </a:cubicBezTo>
                <a:cubicBezTo>
                  <a:pt x="16751" y="9931"/>
                  <a:pt x="16852" y="9696"/>
                  <a:pt x="16936" y="9456"/>
                </a:cubicBezTo>
                <a:cubicBezTo>
                  <a:pt x="18116" y="5988"/>
                  <a:pt x="15474" y="2670"/>
                  <a:pt x="12008" y="2670"/>
                </a:cubicBezTo>
                <a:cubicBezTo>
                  <a:pt x="11713" y="2670"/>
                  <a:pt x="11413" y="2694"/>
                  <a:pt x="11109" y="2743"/>
                </a:cubicBezTo>
                <a:cubicBezTo>
                  <a:pt x="7757" y="3292"/>
                  <a:pt x="5808" y="7543"/>
                  <a:pt x="7713" y="10306"/>
                </a:cubicBezTo>
                <a:cubicBezTo>
                  <a:pt x="7866" y="10571"/>
                  <a:pt x="8043" y="10822"/>
                  <a:pt x="8242" y="11054"/>
                </a:cubicBezTo>
                <a:cubicBezTo>
                  <a:pt x="8437" y="11277"/>
                  <a:pt x="8650" y="11485"/>
                  <a:pt x="8877" y="11673"/>
                </a:cubicBezTo>
                <a:cubicBezTo>
                  <a:pt x="8169" y="12760"/>
                  <a:pt x="7533" y="13914"/>
                  <a:pt x="6898" y="14949"/>
                </a:cubicBezTo>
                <a:cubicBezTo>
                  <a:pt x="6032" y="16364"/>
                  <a:pt x="5044" y="17822"/>
                  <a:pt x="4317" y="19357"/>
                </a:cubicBezTo>
                <a:cubicBezTo>
                  <a:pt x="3940" y="19175"/>
                  <a:pt x="3537" y="19084"/>
                  <a:pt x="3136" y="19084"/>
                </a:cubicBezTo>
                <a:cubicBezTo>
                  <a:pt x="2551" y="19084"/>
                  <a:pt x="1971" y="19278"/>
                  <a:pt x="1493" y="19666"/>
                </a:cubicBezTo>
                <a:cubicBezTo>
                  <a:pt x="1421" y="19724"/>
                  <a:pt x="1353" y="19788"/>
                  <a:pt x="1288" y="19853"/>
                </a:cubicBezTo>
                <a:cubicBezTo>
                  <a:pt x="1005" y="19986"/>
                  <a:pt x="760" y="20189"/>
                  <a:pt x="578" y="20442"/>
                </a:cubicBezTo>
                <a:cubicBezTo>
                  <a:pt x="3" y="21266"/>
                  <a:pt x="0" y="22476"/>
                  <a:pt x="318" y="23394"/>
                </a:cubicBezTo>
                <a:cubicBezTo>
                  <a:pt x="793" y="24766"/>
                  <a:pt x="2029" y="25582"/>
                  <a:pt x="3317" y="25582"/>
                </a:cubicBezTo>
                <a:cubicBezTo>
                  <a:pt x="3993" y="25582"/>
                  <a:pt x="4683" y="25357"/>
                  <a:pt x="5286" y="24870"/>
                </a:cubicBezTo>
                <a:cubicBezTo>
                  <a:pt x="6926" y="23545"/>
                  <a:pt x="6474" y="21038"/>
                  <a:pt x="4975" y="19786"/>
                </a:cubicBezTo>
                <a:cubicBezTo>
                  <a:pt x="5861" y="18451"/>
                  <a:pt x="6601" y="16991"/>
                  <a:pt x="7440" y="15647"/>
                </a:cubicBezTo>
                <a:cubicBezTo>
                  <a:pt x="8141" y="14525"/>
                  <a:pt x="8983" y="13408"/>
                  <a:pt x="9754" y="12263"/>
                </a:cubicBezTo>
                <a:cubicBezTo>
                  <a:pt x="10515" y="12669"/>
                  <a:pt x="11345" y="12866"/>
                  <a:pt x="12168" y="12866"/>
                </a:cubicBezTo>
                <a:cubicBezTo>
                  <a:pt x="13591" y="12866"/>
                  <a:pt x="14989" y="12276"/>
                  <a:pt x="15959" y="11158"/>
                </a:cubicBezTo>
                <a:cubicBezTo>
                  <a:pt x="17703" y="13071"/>
                  <a:pt x="19638" y="14863"/>
                  <a:pt x="21595" y="16608"/>
                </a:cubicBezTo>
                <a:cubicBezTo>
                  <a:pt x="20579" y="17737"/>
                  <a:pt x="20201" y="19474"/>
                  <a:pt x="20622" y="21087"/>
                </a:cubicBezTo>
                <a:cubicBezTo>
                  <a:pt x="20529" y="21504"/>
                  <a:pt x="20700" y="21849"/>
                  <a:pt x="21021" y="22127"/>
                </a:cubicBezTo>
                <a:cubicBezTo>
                  <a:pt x="21030" y="22145"/>
                  <a:pt x="21037" y="22162"/>
                  <a:pt x="21047" y="22181"/>
                </a:cubicBezTo>
                <a:cubicBezTo>
                  <a:pt x="21464" y="22969"/>
                  <a:pt x="22080" y="23635"/>
                  <a:pt x="22834" y="24112"/>
                </a:cubicBezTo>
                <a:cubicBezTo>
                  <a:pt x="23111" y="24337"/>
                  <a:pt x="23434" y="24500"/>
                  <a:pt x="23779" y="24592"/>
                </a:cubicBezTo>
                <a:cubicBezTo>
                  <a:pt x="24377" y="24820"/>
                  <a:pt x="25014" y="24938"/>
                  <a:pt x="25653" y="24938"/>
                </a:cubicBezTo>
                <a:cubicBezTo>
                  <a:pt x="26938" y="24938"/>
                  <a:pt x="28232" y="24460"/>
                  <a:pt x="29242" y="23441"/>
                </a:cubicBezTo>
                <a:cubicBezTo>
                  <a:pt x="31489" y="21171"/>
                  <a:pt x="30665" y="17008"/>
                  <a:pt x="27890" y="15554"/>
                </a:cubicBezTo>
                <a:cubicBezTo>
                  <a:pt x="27687" y="15450"/>
                  <a:pt x="27477" y="15363"/>
                  <a:pt x="27260" y="15293"/>
                </a:cubicBezTo>
                <a:cubicBezTo>
                  <a:pt x="28160" y="13554"/>
                  <a:pt x="28800" y="11634"/>
                  <a:pt x="29632" y="9868"/>
                </a:cubicBezTo>
                <a:cubicBezTo>
                  <a:pt x="30359" y="8325"/>
                  <a:pt x="31134" y="6808"/>
                  <a:pt x="31942" y="5308"/>
                </a:cubicBezTo>
                <a:cubicBezTo>
                  <a:pt x="32029" y="5316"/>
                  <a:pt x="32117" y="5321"/>
                  <a:pt x="32204" y="5321"/>
                </a:cubicBezTo>
                <a:cubicBezTo>
                  <a:pt x="32892" y="5321"/>
                  <a:pt x="33575" y="5053"/>
                  <a:pt x="34071" y="4464"/>
                </a:cubicBezTo>
                <a:cubicBezTo>
                  <a:pt x="35347" y="2948"/>
                  <a:pt x="34697" y="521"/>
                  <a:pt x="32711" y="67"/>
                </a:cubicBezTo>
                <a:cubicBezTo>
                  <a:pt x="32517" y="22"/>
                  <a:pt x="32320" y="1"/>
                  <a:pt x="32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2"/>
          <p:cNvSpPr/>
          <p:nvPr/>
        </p:nvSpPr>
        <p:spPr>
          <a:xfrm>
            <a:off x="7125750" y="544900"/>
            <a:ext cx="564034" cy="445373"/>
          </a:xfrm>
          <a:custGeom>
            <a:avLst/>
            <a:gdLst/>
            <a:ahLst/>
            <a:cxnLst/>
            <a:rect l="l" t="t" r="r" b="b"/>
            <a:pathLst>
              <a:path w="39020" h="30811" extrusionOk="0">
                <a:moveTo>
                  <a:pt x="30681" y="3474"/>
                </a:moveTo>
                <a:cubicBezTo>
                  <a:pt x="32090" y="5955"/>
                  <a:pt x="33478" y="8448"/>
                  <a:pt x="34883" y="10930"/>
                </a:cubicBezTo>
                <a:cubicBezTo>
                  <a:pt x="35369" y="11788"/>
                  <a:pt x="35855" y="12647"/>
                  <a:pt x="36340" y="13505"/>
                </a:cubicBezTo>
                <a:cubicBezTo>
                  <a:pt x="34784" y="12409"/>
                  <a:pt x="33095" y="11459"/>
                  <a:pt x="31412" y="10597"/>
                </a:cubicBezTo>
                <a:cubicBezTo>
                  <a:pt x="29978" y="9864"/>
                  <a:pt x="28301" y="8917"/>
                  <a:pt x="26670" y="8527"/>
                </a:cubicBezTo>
                <a:cubicBezTo>
                  <a:pt x="27959" y="6807"/>
                  <a:pt x="29296" y="5122"/>
                  <a:pt x="30681" y="3474"/>
                </a:cubicBezTo>
                <a:close/>
                <a:moveTo>
                  <a:pt x="29411" y="1254"/>
                </a:moveTo>
                <a:cubicBezTo>
                  <a:pt x="29708" y="1768"/>
                  <a:pt x="30001" y="2286"/>
                  <a:pt x="30296" y="2802"/>
                </a:cubicBezTo>
                <a:cubicBezTo>
                  <a:pt x="30250" y="2825"/>
                  <a:pt x="30209" y="2858"/>
                  <a:pt x="30176" y="2898"/>
                </a:cubicBezTo>
                <a:cubicBezTo>
                  <a:pt x="28464" y="4922"/>
                  <a:pt x="26824" y="7005"/>
                  <a:pt x="25256" y="9144"/>
                </a:cubicBezTo>
                <a:cubicBezTo>
                  <a:pt x="24435" y="10273"/>
                  <a:pt x="23639" y="11420"/>
                  <a:pt x="22870" y="12586"/>
                </a:cubicBezTo>
                <a:cubicBezTo>
                  <a:pt x="22370" y="13341"/>
                  <a:pt x="21985" y="14172"/>
                  <a:pt x="21048" y="14438"/>
                </a:cubicBezTo>
                <a:cubicBezTo>
                  <a:pt x="20343" y="14637"/>
                  <a:pt x="19521" y="14657"/>
                  <a:pt x="18799" y="14757"/>
                </a:cubicBezTo>
                <a:cubicBezTo>
                  <a:pt x="15724" y="15183"/>
                  <a:pt x="12643" y="15575"/>
                  <a:pt x="9548" y="15813"/>
                </a:cubicBezTo>
                <a:cubicBezTo>
                  <a:pt x="6956" y="16012"/>
                  <a:pt x="4377" y="15977"/>
                  <a:pt x="1788" y="16009"/>
                </a:cubicBezTo>
                <a:cubicBezTo>
                  <a:pt x="1837" y="15879"/>
                  <a:pt x="1855" y="15736"/>
                  <a:pt x="1816" y="15615"/>
                </a:cubicBezTo>
                <a:cubicBezTo>
                  <a:pt x="1798" y="15556"/>
                  <a:pt x="1778" y="15497"/>
                  <a:pt x="1759" y="15438"/>
                </a:cubicBezTo>
                <a:cubicBezTo>
                  <a:pt x="1745" y="15392"/>
                  <a:pt x="1726" y="15347"/>
                  <a:pt x="1703" y="15306"/>
                </a:cubicBezTo>
                <a:cubicBezTo>
                  <a:pt x="10986" y="10717"/>
                  <a:pt x="20120" y="5833"/>
                  <a:pt x="29411" y="1254"/>
                </a:cubicBezTo>
                <a:close/>
                <a:moveTo>
                  <a:pt x="26395" y="8892"/>
                </a:moveTo>
                <a:cubicBezTo>
                  <a:pt x="28004" y="9838"/>
                  <a:pt x="29911" y="10434"/>
                  <a:pt x="31549" y="11326"/>
                </a:cubicBezTo>
                <a:cubicBezTo>
                  <a:pt x="33390" y="12329"/>
                  <a:pt x="35083" y="13505"/>
                  <a:pt x="36814" y="14674"/>
                </a:cubicBezTo>
                <a:cubicBezTo>
                  <a:pt x="36810" y="14693"/>
                  <a:pt x="36810" y="14712"/>
                  <a:pt x="36805" y="14732"/>
                </a:cubicBezTo>
                <a:cubicBezTo>
                  <a:pt x="36673" y="15199"/>
                  <a:pt x="36153" y="15305"/>
                  <a:pt x="35745" y="15521"/>
                </a:cubicBezTo>
                <a:cubicBezTo>
                  <a:pt x="33939" y="16469"/>
                  <a:pt x="32140" y="17429"/>
                  <a:pt x="30339" y="18384"/>
                </a:cubicBezTo>
                <a:lnTo>
                  <a:pt x="10312" y="29005"/>
                </a:lnTo>
                <a:cubicBezTo>
                  <a:pt x="10650" y="26988"/>
                  <a:pt x="10593" y="24814"/>
                  <a:pt x="10861" y="22800"/>
                </a:cubicBezTo>
                <a:cubicBezTo>
                  <a:pt x="11148" y="20642"/>
                  <a:pt x="11717" y="18486"/>
                  <a:pt x="11935" y="16319"/>
                </a:cubicBezTo>
                <a:cubicBezTo>
                  <a:pt x="14570" y="16042"/>
                  <a:pt x="17185" y="15652"/>
                  <a:pt x="19712" y="15320"/>
                </a:cubicBezTo>
                <a:cubicBezTo>
                  <a:pt x="20602" y="15204"/>
                  <a:pt x="21612" y="15215"/>
                  <a:pt x="22318" y="14591"/>
                </a:cubicBezTo>
                <a:cubicBezTo>
                  <a:pt x="23239" y="13777"/>
                  <a:pt x="23839" y="12448"/>
                  <a:pt x="24543" y="11446"/>
                </a:cubicBezTo>
                <a:cubicBezTo>
                  <a:pt x="25149" y="10585"/>
                  <a:pt x="25769" y="9736"/>
                  <a:pt x="26395" y="8892"/>
                </a:cubicBezTo>
                <a:close/>
                <a:moveTo>
                  <a:pt x="11565" y="16355"/>
                </a:moveTo>
                <a:cubicBezTo>
                  <a:pt x="10848" y="18447"/>
                  <a:pt x="10590" y="20799"/>
                  <a:pt x="10286" y="22960"/>
                </a:cubicBezTo>
                <a:cubicBezTo>
                  <a:pt x="10010" y="24932"/>
                  <a:pt x="9540" y="27177"/>
                  <a:pt x="9673" y="29206"/>
                </a:cubicBezTo>
                <a:cubicBezTo>
                  <a:pt x="8215" y="27203"/>
                  <a:pt x="6825" y="25154"/>
                  <a:pt x="5529" y="23041"/>
                </a:cubicBezTo>
                <a:cubicBezTo>
                  <a:pt x="4815" y="21877"/>
                  <a:pt x="4127" y="20697"/>
                  <a:pt x="3466" y="19503"/>
                </a:cubicBezTo>
                <a:cubicBezTo>
                  <a:pt x="3136" y="18907"/>
                  <a:pt x="2811" y="18305"/>
                  <a:pt x="2495" y="17701"/>
                </a:cubicBezTo>
                <a:cubicBezTo>
                  <a:pt x="2372" y="17469"/>
                  <a:pt x="2008" y="16935"/>
                  <a:pt x="1782" y="16461"/>
                </a:cubicBezTo>
                <a:lnTo>
                  <a:pt x="1782" y="16461"/>
                </a:lnTo>
                <a:cubicBezTo>
                  <a:pt x="3104" y="16615"/>
                  <a:pt x="4445" y="16680"/>
                  <a:pt x="5796" y="16680"/>
                </a:cubicBezTo>
                <a:cubicBezTo>
                  <a:pt x="7709" y="16680"/>
                  <a:pt x="9641" y="16549"/>
                  <a:pt x="11565" y="16355"/>
                </a:cubicBezTo>
                <a:close/>
                <a:moveTo>
                  <a:pt x="29638" y="1"/>
                </a:moveTo>
                <a:cubicBezTo>
                  <a:pt x="29542" y="1"/>
                  <a:pt x="29444" y="23"/>
                  <a:pt x="29354" y="67"/>
                </a:cubicBezTo>
                <a:cubicBezTo>
                  <a:pt x="19808" y="4672"/>
                  <a:pt x="10218" y="9366"/>
                  <a:pt x="1071" y="14724"/>
                </a:cubicBezTo>
                <a:cubicBezTo>
                  <a:pt x="965" y="14785"/>
                  <a:pt x="908" y="14870"/>
                  <a:pt x="886" y="14959"/>
                </a:cubicBezTo>
                <a:cubicBezTo>
                  <a:pt x="700" y="14987"/>
                  <a:pt x="517" y="15082"/>
                  <a:pt x="443" y="15256"/>
                </a:cubicBezTo>
                <a:cubicBezTo>
                  <a:pt x="1" y="16298"/>
                  <a:pt x="752" y="17207"/>
                  <a:pt x="1237" y="18139"/>
                </a:cubicBezTo>
                <a:cubicBezTo>
                  <a:pt x="1987" y="19577"/>
                  <a:pt x="2773" y="20994"/>
                  <a:pt x="3599" y="22390"/>
                </a:cubicBezTo>
                <a:cubicBezTo>
                  <a:pt x="5248" y="25185"/>
                  <a:pt x="7051" y="27880"/>
                  <a:pt x="8980" y="30488"/>
                </a:cubicBezTo>
                <a:cubicBezTo>
                  <a:pt x="9128" y="30689"/>
                  <a:pt x="9332" y="30810"/>
                  <a:pt x="9556" y="30810"/>
                </a:cubicBezTo>
                <a:cubicBezTo>
                  <a:pt x="9661" y="30810"/>
                  <a:pt x="9771" y="30783"/>
                  <a:pt x="9882" y="30724"/>
                </a:cubicBezTo>
                <a:lnTo>
                  <a:pt x="33215" y="18348"/>
                </a:lnTo>
                <a:cubicBezTo>
                  <a:pt x="34116" y="17871"/>
                  <a:pt x="35016" y="17394"/>
                  <a:pt x="35917" y="16917"/>
                </a:cubicBezTo>
                <a:cubicBezTo>
                  <a:pt x="36568" y="16569"/>
                  <a:pt x="37474" y="16245"/>
                  <a:pt x="37968" y="15675"/>
                </a:cubicBezTo>
                <a:cubicBezTo>
                  <a:pt x="39019" y="14464"/>
                  <a:pt x="37236" y="12516"/>
                  <a:pt x="36631" y="11474"/>
                </a:cubicBezTo>
                <a:cubicBezTo>
                  <a:pt x="34460" y="7732"/>
                  <a:pt x="32244" y="4018"/>
                  <a:pt x="30100" y="262"/>
                </a:cubicBezTo>
                <a:cubicBezTo>
                  <a:pt x="29998" y="84"/>
                  <a:pt x="29822" y="1"/>
                  <a:pt x="296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Imitación</a:t>
            </a:r>
          </a:p>
        </p:txBody>
      </p:sp>
      <p:sp>
        <p:nvSpPr>
          <p:cNvPr id="201" name="Google Shape;201;p32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Exhortación</a:t>
            </a:r>
          </a:p>
        </p:txBody>
      </p:sp>
      <p:sp>
        <p:nvSpPr>
          <p:cNvPr id="203" name="Google Shape;203;p32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Identificación</a:t>
            </a:r>
          </a:p>
        </p:txBody>
      </p:sp>
      <p:sp>
        <p:nvSpPr>
          <p:cNvPr id="205" name="Google Shape;205;p32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Participación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07;p32">
            <a:extLst>
              <a:ext uri="{FF2B5EF4-FFF2-40B4-BE49-F238E27FC236}">
                <a16:creationId xmlns:a16="http://schemas.microsoft.com/office/drawing/2014/main" id="{E8A51CBA-DC54-4429-8398-3CD421C570F7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8363587" flipH="1">
            <a:off x="4917119" y="1755154"/>
            <a:ext cx="937761" cy="51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07;p32">
            <a:extLst>
              <a:ext uri="{FF2B5EF4-FFF2-40B4-BE49-F238E27FC236}">
                <a16:creationId xmlns:a16="http://schemas.microsoft.com/office/drawing/2014/main" id="{48371FE2-DECD-4C17-ACB8-7EDC19478DBD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1121144" flipH="1" flipV="1">
            <a:off x="3180760" y="3373627"/>
            <a:ext cx="892514" cy="46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07;p32">
            <a:extLst>
              <a:ext uri="{FF2B5EF4-FFF2-40B4-BE49-F238E27FC236}">
                <a16:creationId xmlns:a16="http://schemas.microsoft.com/office/drawing/2014/main" id="{FCCE8D5C-2B88-4DD9-ADD8-6FE6281CC8AF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7167890" flipH="1" flipV="1">
            <a:off x="1500326" y="2409249"/>
            <a:ext cx="707470" cy="44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07;p32">
            <a:extLst>
              <a:ext uri="{FF2B5EF4-FFF2-40B4-BE49-F238E27FC236}">
                <a16:creationId xmlns:a16="http://schemas.microsoft.com/office/drawing/2014/main" id="{272528A0-5B46-4C0E-BD32-1EC6D58D6653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5100749" flipH="1">
            <a:off x="7118651" y="2497322"/>
            <a:ext cx="937761" cy="510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Pablo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984499" y="2139072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Imitación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5054268" y="1051857"/>
            <a:ext cx="3439938" cy="3285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-Como padre espiritual Pablo hace un llamamiento a que lo imiten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	1 Corintios 4:16;11:1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	Filipenses 3:17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	1Tesalonicenses 1:6-7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	2Tesalonicenses 3:7,9</a:t>
            </a:r>
          </a:p>
          <a:p>
            <a:pPr marL="457200" indent="-4572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-Sed imitadores de mí, como yo de Cristo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-La forma en que él vivía la vida en Cristo servía de modelo</a:t>
            </a:r>
          </a:p>
        </p:txBody>
      </p:sp>
    </p:spTree>
    <p:extLst>
      <p:ext uri="{BB962C8B-B14F-4D97-AF65-F5344CB8AC3E}">
        <p14:creationId xmlns:p14="http://schemas.microsoft.com/office/powerpoint/2010/main" val="2717853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Pablo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806311" y="2158255"/>
            <a:ext cx="3274175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Identificación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4964746" y="967124"/>
            <a:ext cx="3578180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-Pablo invierte tiempo y esfuerzo hacia quienes </a:t>
            </a:r>
            <a:r>
              <a:rPr lang="es-MX" sz="1400" dirty="0" err="1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discipula</a:t>
            </a: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, se identifica con ellos, y les explica aún lo importante que ellos son para él 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(Gálatas 4:19; 1Tesalonisenses 2:7,8,11,12)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-Pablo se acerca a ellos, se quedaba con ellos, convivía, se daba a ellos, y no solo llegaba a dar un mensaje y se iba</a:t>
            </a:r>
          </a:p>
        </p:txBody>
      </p:sp>
    </p:spTree>
    <p:extLst>
      <p:ext uri="{BB962C8B-B14F-4D97-AF65-F5344CB8AC3E}">
        <p14:creationId xmlns:p14="http://schemas.microsoft.com/office/powerpoint/2010/main" val="815785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Pablo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984499" y="2139072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Exhortación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5028691" y="855286"/>
            <a:ext cx="3439938" cy="3432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-Tal como un entrenador descubre, desarrolla y entrena el potencial de aquellos a su cargo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</a:t>
            </a: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Pablo exhorta a Timoteo a vivir según el llamamiento que ha recibido, lo motiva a cumplir su ministerio y lo respalda con su propio ejemplo </a:t>
            </a: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(2Timoteo 4:5-7)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-Probando y equivocándose</a:t>
            </a:r>
          </a:p>
        </p:txBody>
      </p:sp>
    </p:spTree>
    <p:extLst>
      <p:ext uri="{BB962C8B-B14F-4D97-AF65-F5344CB8AC3E}">
        <p14:creationId xmlns:p14="http://schemas.microsoft.com/office/powerpoint/2010/main" val="4100418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Pablo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890782" y="2164649"/>
            <a:ext cx="3105234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Participación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5054268" y="1051857"/>
            <a:ext cx="3439938" cy="2620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-Los discípulos han madurado y Pablo ya no solamente es quien edifica, sino que ahora existe una edificación mutua 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2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(Romanos 1:11-12)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-Pablo ve a sus discípulos como colaboradores en el Evangelio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446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2640890" y="636605"/>
            <a:ext cx="50260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>
                <a:solidFill>
                  <a:srgbClr val="002060"/>
                </a:solidFill>
                <a:latin typeface="Concert One"/>
                <a:ea typeface="Concert One"/>
                <a:cs typeface="Concert One"/>
                <a:sym typeface="Concert One"/>
              </a:rPr>
              <a:t>Pablo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970566" y="739059"/>
            <a:ext cx="572700" cy="42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10">
            <a:extLst>
              <a:ext uri="{FF2B5EF4-FFF2-40B4-BE49-F238E27FC236}">
                <a16:creationId xmlns:a16="http://schemas.microsoft.com/office/drawing/2014/main" id="{824770D7-48BB-4B75-8FF9-2805FEC9F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626" y="1360500"/>
            <a:ext cx="5650081" cy="298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18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768916" y="1732534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Jesús como docente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5734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06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El docente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131810" y="640769"/>
            <a:ext cx="251353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Jesús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7" name="Google Shape;197;p32"/>
          <p:cNvSpPr/>
          <p:nvPr/>
        </p:nvSpPr>
        <p:spPr>
          <a:xfrm>
            <a:off x="7639575" y="711175"/>
            <a:ext cx="674863" cy="488424"/>
          </a:xfrm>
          <a:custGeom>
            <a:avLst/>
            <a:gdLst/>
            <a:ahLst/>
            <a:cxnLst/>
            <a:rect l="l" t="t" r="r" b="b"/>
            <a:pathLst>
              <a:path w="35347" h="25582" extrusionOk="0">
                <a:moveTo>
                  <a:pt x="32086" y="1331"/>
                </a:moveTo>
                <a:cubicBezTo>
                  <a:pt x="32060" y="1725"/>
                  <a:pt x="32014" y="2116"/>
                  <a:pt x="31884" y="2511"/>
                </a:cubicBezTo>
                <a:cubicBezTo>
                  <a:pt x="31710" y="3037"/>
                  <a:pt x="31422" y="3448"/>
                  <a:pt x="31140" y="3873"/>
                </a:cubicBezTo>
                <a:lnTo>
                  <a:pt x="31140" y="3875"/>
                </a:lnTo>
                <a:cubicBezTo>
                  <a:pt x="31045" y="3802"/>
                  <a:pt x="30957" y="3717"/>
                  <a:pt x="30879" y="3626"/>
                </a:cubicBezTo>
                <a:cubicBezTo>
                  <a:pt x="30960" y="3537"/>
                  <a:pt x="31004" y="3420"/>
                  <a:pt x="31004" y="3300"/>
                </a:cubicBezTo>
                <a:cubicBezTo>
                  <a:pt x="31012" y="2456"/>
                  <a:pt x="31170" y="1364"/>
                  <a:pt x="32086" y="1331"/>
                </a:cubicBezTo>
                <a:close/>
                <a:moveTo>
                  <a:pt x="33448" y="2151"/>
                </a:moveTo>
                <a:lnTo>
                  <a:pt x="33448" y="2151"/>
                </a:lnTo>
                <a:cubicBezTo>
                  <a:pt x="33674" y="2664"/>
                  <a:pt x="33586" y="3318"/>
                  <a:pt x="33167" y="3795"/>
                </a:cubicBezTo>
                <a:cubicBezTo>
                  <a:pt x="33046" y="3933"/>
                  <a:pt x="32896" y="4044"/>
                  <a:pt x="32729" y="4118"/>
                </a:cubicBezTo>
                <a:cubicBezTo>
                  <a:pt x="33098" y="3528"/>
                  <a:pt x="33326" y="2819"/>
                  <a:pt x="33448" y="2151"/>
                </a:cubicBezTo>
                <a:close/>
                <a:moveTo>
                  <a:pt x="32524" y="1387"/>
                </a:moveTo>
                <a:cubicBezTo>
                  <a:pt x="32540" y="1390"/>
                  <a:pt x="32555" y="1392"/>
                  <a:pt x="32571" y="1397"/>
                </a:cubicBezTo>
                <a:cubicBezTo>
                  <a:pt x="32884" y="1486"/>
                  <a:pt x="33123" y="1661"/>
                  <a:pt x="33289" y="1878"/>
                </a:cubicBezTo>
                <a:cubicBezTo>
                  <a:pt x="33081" y="2445"/>
                  <a:pt x="32804" y="2943"/>
                  <a:pt x="32503" y="3432"/>
                </a:cubicBezTo>
                <a:cubicBezTo>
                  <a:pt x="32416" y="3432"/>
                  <a:pt x="32336" y="3480"/>
                  <a:pt x="32295" y="3557"/>
                </a:cubicBezTo>
                <a:cubicBezTo>
                  <a:pt x="32169" y="3777"/>
                  <a:pt x="32049" y="4000"/>
                  <a:pt x="31925" y="4221"/>
                </a:cubicBezTo>
                <a:cubicBezTo>
                  <a:pt x="31817" y="4204"/>
                  <a:pt x="31712" y="4175"/>
                  <a:pt x="31611" y="4138"/>
                </a:cubicBezTo>
                <a:cubicBezTo>
                  <a:pt x="32171" y="3413"/>
                  <a:pt x="32513" y="2340"/>
                  <a:pt x="32524" y="1387"/>
                </a:cubicBezTo>
                <a:close/>
                <a:moveTo>
                  <a:pt x="9407" y="5159"/>
                </a:moveTo>
                <a:cubicBezTo>
                  <a:pt x="10187" y="6580"/>
                  <a:pt x="10603" y="7882"/>
                  <a:pt x="10645" y="9398"/>
                </a:cubicBezTo>
                <a:cubicBezTo>
                  <a:pt x="10279" y="9775"/>
                  <a:pt x="9939" y="10175"/>
                  <a:pt x="9627" y="10596"/>
                </a:cubicBezTo>
                <a:lnTo>
                  <a:pt x="9626" y="10596"/>
                </a:lnTo>
                <a:cubicBezTo>
                  <a:pt x="9570" y="10548"/>
                  <a:pt x="9511" y="10506"/>
                  <a:pt x="9457" y="10455"/>
                </a:cubicBezTo>
                <a:cubicBezTo>
                  <a:pt x="8958" y="9988"/>
                  <a:pt x="8631" y="9478"/>
                  <a:pt x="8445" y="8950"/>
                </a:cubicBezTo>
                <a:cubicBezTo>
                  <a:pt x="8239" y="7563"/>
                  <a:pt x="8522" y="6110"/>
                  <a:pt x="9407" y="5159"/>
                </a:cubicBezTo>
                <a:close/>
                <a:moveTo>
                  <a:pt x="14031" y="4662"/>
                </a:moveTo>
                <a:lnTo>
                  <a:pt x="14031" y="4662"/>
                </a:lnTo>
                <a:cubicBezTo>
                  <a:pt x="15409" y="5488"/>
                  <a:pt x="16195" y="7133"/>
                  <a:pt x="15661" y="8877"/>
                </a:cubicBezTo>
                <a:lnTo>
                  <a:pt x="15659" y="8877"/>
                </a:lnTo>
                <a:cubicBezTo>
                  <a:pt x="15430" y="9624"/>
                  <a:pt x="15018" y="10217"/>
                  <a:pt x="14503" y="10657"/>
                </a:cubicBezTo>
                <a:cubicBezTo>
                  <a:pt x="15162" y="8733"/>
                  <a:pt x="15142" y="6226"/>
                  <a:pt x="14031" y="4662"/>
                </a:cubicBezTo>
                <a:close/>
                <a:moveTo>
                  <a:pt x="12255" y="4111"/>
                </a:moveTo>
                <a:lnTo>
                  <a:pt x="12255" y="4111"/>
                </a:lnTo>
                <a:cubicBezTo>
                  <a:pt x="12734" y="4141"/>
                  <a:pt x="13204" y="4257"/>
                  <a:pt x="13641" y="4456"/>
                </a:cubicBezTo>
                <a:cubicBezTo>
                  <a:pt x="13946" y="5706"/>
                  <a:pt x="14445" y="6784"/>
                  <a:pt x="14438" y="8128"/>
                </a:cubicBezTo>
                <a:cubicBezTo>
                  <a:pt x="14433" y="9221"/>
                  <a:pt x="14153" y="10170"/>
                  <a:pt x="13778" y="11136"/>
                </a:cubicBezTo>
                <a:lnTo>
                  <a:pt x="13777" y="11136"/>
                </a:lnTo>
                <a:cubicBezTo>
                  <a:pt x="13579" y="11237"/>
                  <a:pt x="13371" y="11320"/>
                  <a:pt x="13158" y="11383"/>
                </a:cubicBezTo>
                <a:cubicBezTo>
                  <a:pt x="13508" y="10596"/>
                  <a:pt x="13480" y="9389"/>
                  <a:pt x="13480" y="8738"/>
                </a:cubicBezTo>
                <a:cubicBezTo>
                  <a:pt x="13481" y="7105"/>
                  <a:pt x="13101" y="5512"/>
                  <a:pt x="12255" y="4111"/>
                </a:cubicBezTo>
                <a:close/>
                <a:moveTo>
                  <a:pt x="10574" y="4370"/>
                </a:moveTo>
                <a:cubicBezTo>
                  <a:pt x="11032" y="5394"/>
                  <a:pt x="11434" y="6425"/>
                  <a:pt x="11654" y="7535"/>
                </a:cubicBezTo>
                <a:cubicBezTo>
                  <a:pt x="11731" y="7917"/>
                  <a:pt x="12221" y="10964"/>
                  <a:pt x="11674" y="11503"/>
                </a:cubicBezTo>
                <a:cubicBezTo>
                  <a:pt x="11256" y="11451"/>
                  <a:pt x="10850" y="11331"/>
                  <a:pt x="10471" y="11147"/>
                </a:cubicBezTo>
                <a:cubicBezTo>
                  <a:pt x="10513" y="11076"/>
                  <a:pt x="10551" y="11003"/>
                  <a:pt x="10593" y="10933"/>
                </a:cubicBezTo>
                <a:cubicBezTo>
                  <a:pt x="10613" y="10979"/>
                  <a:pt x="10666" y="11005"/>
                  <a:pt x="10718" y="11005"/>
                </a:cubicBezTo>
                <a:cubicBezTo>
                  <a:pt x="10776" y="11005"/>
                  <a:pt x="10833" y="10974"/>
                  <a:pt x="10849" y="10909"/>
                </a:cubicBezTo>
                <a:cubicBezTo>
                  <a:pt x="10901" y="10692"/>
                  <a:pt x="10939" y="10473"/>
                  <a:pt x="10966" y="10253"/>
                </a:cubicBezTo>
                <a:cubicBezTo>
                  <a:pt x="11086" y="10020"/>
                  <a:pt x="11201" y="9789"/>
                  <a:pt x="11304" y="9554"/>
                </a:cubicBezTo>
                <a:cubicBezTo>
                  <a:pt x="11399" y="9337"/>
                  <a:pt x="11239" y="9113"/>
                  <a:pt x="11045" y="9113"/>
                </a:cubicBezTo>
                <a:cubicBezTo>
                  <a:pt x="11035" y="9113"/>
                  <a:pt x="11025" y="9113"/>
                  <a:pt x="11016" y="9115"/>
                </a:cubicBezTo>
                <a:cubicBezTo>
                  <a:pt x="10959" y="7642"/>
                  <a:pt x="10449" y="6136"/>
                  <a:pt x="9532" y="5039"/>
                </a:cubicBezTo>
                <a:cubicBezTo>
                  <a:pt x="9833" y="4751"/>
                  <a:pt x="10187" y="4523"/>
                  <a:pt x="10574" y="4370"/>
                </a:cubicBezTo>
                <a:close/>
                <a:moveTo>
                  <a:pt x="12017" y="4105"/>
                </a:moveTo>
                <a:cubicBezTo>
                  <a:pt x="12017" y="4115"/>
                  <a:pt x="12020" y="4125"/>
                  <a:pt x="12023" y="4134"/>
                </a:cubicBezTo>
                <a:cubicBezTo>
                  <a:pt x="12459" y="5230"/>
                  <a:pt x="12828" y="6325"/>
                  <a:pt x="12963" y="7502"/>
                </a:cubicBezTo>
                <a:cubicBezTo>
                  <a:pt x="13008" y="7897"/>
                  <a:pt x="13034" y="10935"/>
                  <a:pt x="12588" y="11499"/>
                </a:cubicBezTo>
                <a:lnTo>
                  <a:pt x="12586" y="11499"/>
                </a:lnTo>
                <a:cubicBezTo>
                  <a:pt x="12468" y="11513"/>
                  <a:pt x="12349" y="11524"/>
                  <a:pt x="12230" y="11527"/>
                </a:cubicBezTo>
                <a:cubicBezTo>
                  <a:pt x="12489" y="10895"/>
                  <a:pt x="12334" y="9818"/>
                  <a:pt x="12313" y="9394"/>
                </a:cubicBezTo>
                <a:cubicBezTo>
                  <a:pt x="12224" y="7606"/>
                  <a:pt x="11756" y="5824"/>
                  <a:pt x="10864" y="4269"/>
                </a:cubicBezTo>
                <a:cubicBezTo>
                  <a:pt x="11115" y="4193"/>
                  <a:pt x="11375" y="4142"/>
                  <a:pt x="11637" y="4117"/>
                </a:cubicBezTo>
                <a:cubicBezTo>
                  <a:pt x="11766" y="4105"/>
                  <a:pt x="11891" y="4105"/>
                  <a:pt x="12017" y="4105"/>
                </a:cubicBezTo>
                <a:close/>
                <a:moveTo>
                  <a:pt x="25741" y="16319"/>
                </a:moveTo>
                <a:cubicBezTo>
                  <a:pt x="26033" y="16319"/>
                  <a:pt x="26325" y="16353"/>
                  <a:pt x="26608" y="16425"/>
                </a:cubicBezTo>
                <a:cubicBezTo>
                  <a:pt x="26757" y="16463"/>
                  <a:pt x="26903" y="16513"/>
                  <a:pt x="27044" y="16574"/>
                </a:cubicBezTo>
                <a:cubicBezTo>
                  <a:pt x="28124" y="17916"/>
                  <a:pt x="26413" y="20133"/>
                  <a:pt x="25036" y="20799"/>
                </a:cubicBezTo>
                <a:cubicBezTo>
                  <a:pt x="24616" y="21002"/>
                  <a:pt x="24156" y="21111"/>
                  <a:pt x="23701" y="21111"/>
                </a:cubicBezTo>
                <a:cubicBezTo>
                  <a:pt x="23171" y="21111"/>
                  <a:pt x="22648" y="20963"/>
                  <a:pt x="22200" y="20645"/>
                </a:cubicBezTo>
                <a:cubicBezTo>
                  <a:pt x="21851" y="20398"/>
                  <a:pt x="21618" y="20077"/>
                  <a:pt x="21492" y="19731"/>
                </a:cubicBezTo>
                <a:cubicBezTo>
                  <a:pt x="21476" y="19396"/>
                  <a:pt x="21503" y="19061"/>
                  <a:pt x="21572" y="18733"/>
                </a:cubicBezTo>
                <a:cubicBezTo>
                  <a:pt x="21617" y="18728"/>
                  <a:pt x="21662" y="18715"/>
                  <a:pt x="21702" y="18694"/>
                </a:cubicBezTo>
                <a:cubicBezTo>
                  <a:pt x="22164" y="18440"/>
                  <a:pt x="22446" y="18033"/>
                  <a:pt x="22768" y="17649"/>
                </a:cubicBezTo>
                <a:cubicBezTo>
                  <a:pt x="23416" y="18221"/>
                  <a:pt x="24064" y="18791"/>
                  <a:pt x="24704" y="19359"/>
                </a:cubicBezTo>
                <a:cubicBezTo>
                  <a:pt x="24857" y="19496"/>
                  <a:pt x="25027" y="19554"/>
                  <a:pt x="25190" y="19554"/>
                </a:cubicBezTo>
                <a:cubicBezTo>
                  <a:pt x="25767" y="19554"/>
                  <a:pt x="26268" y="18836"/>
                  <a:pt x="25734" y="18328"/>
                </a:cubicBezTo>
                <a:cubicBezTo>
                  <a:pt x="25166" y="17789"/>
                  <a:pt x="24597" y="17246"/>
                  <a:pt x="24027" y="16699"/>
                </a:cubicBezTo>
                <a:cubicBezTo>
                  <a:pt x="24563" y="16456"/>
                  <a:pt x="25153" y="16319"/>
                  <a:pt x="25741" y="16319"/>
                </a:cubicBezTo>
                <a:close/>
                <a:moveTo>
                  <a:pt x="27895" y="17098"/>
                </a:moveTo>
                <a:cubicBezTo>
                  <a:pt x="28227" y="17383"/>
                  <a:pt x="28508" y="17724"/>
                  <a:pt x="28723" y="18106"/>
                </a:cubicBezTo>
                <a:cubicBezTo>
                  <a:pt x="28458" y="19552"/>
                  <a:pt x="27924" y="20816"/>
                  <a:pt x="26655" y="21718"/>
                </a:cubicBezTo>
                <a:cubicBezTo>
                  <a:pt x="25884" y="22266"/>
                  <a:pt x="25025" y="22582"/>
                  <a:pt x="24076" y="22639"/>
                </a:cubicBezTo>
                <a:cubicBezTo>
                  <a:pt x="24017" y="22642"/>
                  <a:pt x="23950" y="22644"/>
                  <a:pt x="23875" y="22644"/>
                </a:cubicBezTo>
                <a:cubicBezTo>
                  <a:pt x="23571" y="22644"/>
                  <a:pt x="23149" y="22613"/>
                  <a:pt x="22716" y="22526"/>
                </a:cubicBezTo>
                <a:cubicBezTo>
                  <a:pt x="22231" y="22010"/>
                  <a:pt x="21886" y="21431"/>
                  <a:pt x="21690" y="20830"/>
                </a:cubicBezTo>
                <a:lnTo>
                  <a:pt x="21690" y="20830"/>
                </a:lnTo>
                <a:cubicBezTo>
                  <a:pt x="22236" y="21348"/>
                  <a:pt x="23021" y="21617"/>
                  <a:pt x="23774" y="21617"/>
                </a:cubicBezTo>
                <a:cubicBezTo>
                  <a:pt x="23888" y="21617"/>
                  <a:pt x="24001" y="21610"/>
                  <a:pt x="24112" y="21598"/>
                </a:cubicBezTo>
                <a:cubicBezTo>
                  <a:pt x="25882" y="21400"/>
                  <a:pt x="28208" y="18898"/>
                  <a:pt x="27895" y="17098"/>
                </a:cubicBezTo>
                <a:close/>
                <a:moveTo>
                  <a:pt x="4132" y="21347"/>
                </a:moveTo>
                <a:lnTo>
                  <a:pt x="4132" y="21347"/>
                </a:lnTo>
                <a:cubicBezTo>
                  <a:pt x="4450" y="21713"/>
                  <a:pt x="4661" y="22218"/>
                  <a:pt x="4648" y="22688"/>
                </a:cubicBezTo>
                <a:cubicBezTo>
                  <a:pt x="4476" y="22239"/>
                  <a:pt x="4293" y="21798"/>
                  <a:pt x="4132" y="21347"/>
                </a:cubicBezTo>
                <a:close/>
                <a:moveTo>
                  <a:pt x="2094" y="22062"/>
                </a:moveTo>
                <a:cubicBezTo>
                  <a:pt x="2166" y="22580"/>
                  <a:pt x="2241" y="23104"/>
                  <a:pt x="2354" y="23612"/>
                </a:cubicBezTo>
                <a:cubicBezTo>
                  <a:pt x="2209" y="23502"/>
                  <a:pt x="2084" y="23367"/>
                  <a:pt x="1985" y="23213"/>
                </a:cubicBezTo>
                <a:cubicBezTo>
                  <a:pt x="1858" y="23010"/>
                  <a:pt x="1761" y="22723"/>
                  <a:pt x="1712" y="22412"/>
                </a:cubicBezTo>
                <a:cubicBezTo>
                  <a:pt x="1816" y="22378"/>
                  <a:pt x="1908" y="22323"/>
                  <a:pt x="1972" y="22248"/>
                </a:cubicBezTo>
                <a:cubicBezTo>
                  <a:pt x="2019" y="22190"/>
                  <a:pt x="2059" y="22128"/>
                  <a:pt x="2094" y="22062"/>
                </a:cubicBezTo>
                <a:close/>
                <a:moveTo>
                  <a:pt x="29081" y="18929"/>
                </a:moveTo>
                <a:lnTo>
                  <a:pt x="29081" y="18930"/>
                </a:lnTo>
                <a:cubicBezTo>
                  <a:pt x="29363" y="19840"/>
                  <a:pt x="29336" y="20848"/>
                  <a:pt x="28921" y="21706"/>
                </a:cubicBezTo>
                <a:cubicBezTo>
                  <a:pt x="28288" y="23017"/>
                  <a:pt x="26888" y="23727"/>
                  <a:pt x="25492" y="23727"/>
                </a:cubicBezTo>
                <a:cubicBezTo>
                  <a:pt x="24668" y="23727"/>
                  <a:pt x="23846" y="23480"/>
                  <a:pt x="23183" y="22963"/>
                </a:cubicBezTo>
                <a:lnTo>
                  <a:pt x="23183" y="22963"/>
                </a:lnTo>
                <a:cubicBezTo>
                  <a:pt x="23552" y="23022"/>
                  <a:pt x="23905" y="23051"/>
                  <a:pt x="24198" y="23051"/>
                </a:cubicBezTo>
                <a:cubicBezTo>
                  <a:pt x="24347" y="23051"/>
                  <a:pt x="24480" y="23044"/>
                  <a:pt x="24592" y="23029"/>
                </a:cubicBezTo>
                <a:cubicBezTo>
                  <a:pt x="26773" y="22734"/>
                  <a:pt x="28616" y="21040"/>
                  <a:pt x="29081" y="18929"/>
                </a:cubicBezTo>
                <a:close/>
                <a:moveTo>
                  <a:pt x="3135" y="20825"/>
                </a:moveTo>
                <a:cubicBezTo>
                  <a:pt x="3311" y="20825"/>
                  <a:pt x="3491" y="20875"/>
                  <a:pt x="3656" y="20961"/>
                </a:cubicBezTo>
                <a:cubicBezTo>
                  <a:pt x="3657" y="20976"/>
                  <a:pt x="3661" y="20993"/>
                  <a:pt x="3663" y="21009"/>
                </a:cubicBezTo>
                <a:cubicBezTo>
                  <a:pt x="3656" y="21030"/>
                  <a:pt x="3647" y="21051"/>
                  <a:pt x="3641" y="21072"/>
                </a:cubicBezTo>
                <a:cubicBezTo>
                  <a:pt x="3621" y="21137"/>
                  <a:pt x="3651" y="21196"/>
                  <a:pt x="3697" y="21233"/>
                </a:cubicBezTo>
                <a:cubicBezTo>
                  <a:pt x="3821" y="21992"/>
                  <a:pt x="4033" y="22752"/>
                  <a:pt x="4420" y="23383"/>
                </a:cubicBezTo>
                <a:cubicBezTo>
                  <a:pt x="4377" y="23441"/>
                  <a:pt x="4329" y="23494"/>
                  <a:pt x="4277" y="23544"/>
                </a:cubicBezTo>
                <a:lnTo>
                  <a:pt x="4276" y="23544"/>
                </a:lnTo>
                <a:cubicBezTo>
                  <a:pt x="4147" y="23661"/>
                  <a:pt x="3999" y="23755"/>
                  <a:pt x="3838" y="23822"/>
                </a:cubicBezTo>
                <a:cubicBezTo>
                  <a:pt x="3681" y="23377"/>
                  <a:pt x="3463" y="22951"/>
                  <a:pt x="3325" y="22494"/>
                </a:cubicBezTo>
                <a:cubicBezTo>
                  <a:pt x="3162" y="21951"/>
                  <a:pt x="3080" y="21394"/>
                  <a:pt x="2974" y="20839"/>
                </a:cubicBezTo>
                <a:cubicBezTo>
                  <a:pt x="3027" y="20830"/>
                  <a:pt x="3081" y="20825"/>
                  <a:pt x="3135" y="20825"/>
                </a:cubicBezTo>
                <a:close/>
                <a:moveTo>
                  <a:pt x="2618" y="21003"/>
                </a:moveTo>
                <a:lnTo>
                  <a:pt x="2618" y="21003"/>
                </a:lnTo>
                <a:cubicBezTo>
                  <a:pt x="2610" y="21938"/>
                  <a:pt x="2832" y="23104"/>
                  <a:pt x="3325" y="23932"/>
                </a:cubicBezTo>
                <a:cubicBezTo>
                  <a:pt x="3310" y="23933"/>
                  <a:pt x="3294" y="23933"/>
                  <a:pt x="3278" y="23933"/>
                </a:cubicBezTo>
                <a:cubicBezTo>
                  <a:pt x="3134" y="23933"/>
                  <a:pt x="2991" y="23913"/>
                  <a:pt x="2853" y="23872"/>
                </a:cubicBezTo>
                <a:cubicBezTo>
                  <a:pt x="2744" y="23067"/>
                  <a:pt x="2516" y="22253"/>
                  <a:pt x="2314" y="21464"/>
                </a:cubicBezTo>
                <a:cubicBezTo>
                  <a:pt x="2350" y="21361"/>
                  <a:pt x="2400" y="21260"/>
                  <a:pt x="2462" y="21169"/>
                </a:cubicBezTo>
                <a:cubicBezTo>
                  <a:pt x="2506" y="21107"/>
                  <a:pt x="2558" y="21051"/>
                  <a:pt x="2618" y="21003"/>
                </a:cubicBezTo>
                <a:close/>
                <a:moveTo>
                  <a:pt x="32126" y="1"/>
                </a:moveTo>
                <a:cubicBezTo>
                  <a:pt x="31323" y="1"/>
                  <a:pt x="30546" y="369"/>
                  <a:pt x="30075" y="1049"/>
                </a:cubicBezTo>
                <a:cubicBezTo>
                  <a:pt x="29894" y="1313"/>
                  <a:pt x="29762" y="1606"/>
                  <a:pt x="29685" y="1915"/>
                </a:cubicBezTo>
                <a:cubicBezTo>
                  <a:pt x="29466" y="2456"/>
                  <a:pt x="29447" y="3070"/>
                  <a:pt x="29668" y="3630"/>
                </a:cubicBezTo>
                <a:cubicBezTo>
                  <a:pt x="29978" y="4415"/>
                  <a:pt x="30637" y="4960"/>
                  <a:pt x="31382" y="5195"/>
                </a:cubicBezTo>
                <a:cubicBezTo>
                  <a:pt x="30546" y="6732"/>
                  <a:pt x="29755" y="8294"/>
                  <a:pt x="29009" y="9878"/>
                </a:cubicBezTo>
                <a:cubicBezTo>
                  <a:pt x="28225" y="11546"/>
                  <a:pt x="27286" y="13351"/>
                  <a:pt x="26770" y="15158"/>
                </a:cubicBezTo>
                <a:cubicBezTo>
                  <a:pt x="26431" y="15086"/>
                  <a:pt x="26084" y="15051"/>
                  <a:pt x="25737" y="15051"/>
                </a:cubicBezTo>
                <a:cubicBezTo>
                  <a:pt x="25060" y="15051"/>
                  <a:pt x="24380" y="15183"/>
                  <a:pt x="23751" y="15430"/>
                </a:cubicBezTo>
                <a:cubicBezTo>
                  <a:pt x="23471" y="15476"/>
                  <a:pt x="23197" y="15553"/>
                  <a:pt x="22935" y="15660"/>
                </a:cubicBezTo>
                <a:cubicBezTo>
                  <a:pt x="20905" y="13737"/>
                  <a:pt x="18830" y="11837"/>
                  <a:pt x="16633" y="10158"/>
                </a:cubicBezTo>
                <a:cubicBezTo>
                  <a:pt x="16751" y="9931"/>
                  <a:pt x="16852" y="9696"/>
                  <a:pt x="16936" y="9456"/>
                </a:cubicBezTo>
                <a:cubicBezTo>
                  <a:pt x="18116" y="5988"/>
                  <a:pt x="15474" y="2670"/>
                  <a:pt x="12008" y="2670"/>
                </a:cubicBezTo>
                <a:cubicBezTo>
                  <a:pt x="11713" y="2670"/>
                  <a:pt x="11413" y="2694"/>
                  <a:pt x="11109" y="2743"/>
                </a:cubicBezTo>
                <a:cubicBezTo>
                  <a:pt x="7757" y="3292"/>
                  <a:pt x="5808" y="7543"/>
                  <a:pt x="7713" y="10306"/>
                </a:cubicBezTo>
                <a:cubicBezTo>
                  <a:pt x="7866" y="10571"/>
                  <a:pt x="8043" y="10822"/>
                  <a:pt x="8242" y="11054"/>
                </a:cubicBezTo>
                <a:cubicBezTo>
                  <a:pt x="8437" y="11277"/>
                  <a:pt x="8650" y="11485"/>
                  <a:pt x="8877" y="11673"/>
                </a:cubicBezTo>
                <a:cubicBezTo>
                  <a:pt x="8169" y="12760"/>
                  <a:pt x="7533" y="13914"/>
                  <a:pt x="6898" y="14949"/>
                </a:cubicBezTo>
                <a:cubicBezTo>
                  <a:pt x="6032" y="16364"/>
                  <a:pt x="5044" y="17822"/>
                  <a:pt x="4317" y="19357"/>
                </a:cubicBezTo>
                <a:cubicBezTo>
                  <a:pt x="3940" y="19175"/>
                  <a:pt x="3537" y="19084"/>
                  <a:pt x="3136" y="19084"/>
                </a:cubicBezTo>
                <a:cubicBezTo>
                  <a:pt x="2551" y="19084"/>
                  <a:pt x="1971" y="19278"/>
                  <a:pt x="1493" y="19666"/>
                </a:cubicBezTo>
                <a:cubicBezTo>
                  <a:pt x="1421" y="19724"/>
                  <a:pt x="1353" y="19788"/>
                  <a:pt x="1288" y="19853"/>
                </a:cubicBezTo>
                <a:cubicBezTo>
                  <a:pt x="1005" y="19986"/>
                  <a:pt x="760" y="20189"/>
                  <a:pt x="578" y="20442"/>
                </a:cubicBezTo>
                <a:cubicBezTo>
                  <a:pt x="3" y="21266"/>
                  <a:pt x="0" y="22476"/>
                  <a:pt x="318" y="23394"/>
                </a:cubicBezTo>
                <a:cubicBezTo>
                  <a:pt x="793" y="24766"/>
                  <a:pt x="2029" y="25582"/>
                  <a:pt x="3317" y="25582"/>
                </a:cubicBezTo>
                <a:cubicBezTo>
                  <a:pt x="3993" y="25582"/>
                  <a:pt x="4683" y="25357"/>
                  <a:pt x="5286" y="24870"/>
                </a:cubicBezTo>
                <a:cubicBezTo>
                  <a:pt x="6926" y="23545"/>
                  <a:pt x="6474" y="21038"/>
                  <a:pt x="4975" y="19786"/>
                </a:cubicBezTo>
                <a:cubicBezTo>
                  <a:pt x="5861" y="18451"/>
                  <a:pt x="6601" y="16991"/>
                  <a:pt x="7440" y="15647"/>
                </a:cubicBezTo>
                <a:cubicBezTo>
                  <a:pt x="8141" y="14525"/>
                  <a:pt x="8983" y="13408"/>
                  <a:pt x="9754" y="12263"/>
                </a:cubicBezTo>
                <a:cubicBezTo>
                  <a:pt x="10515" y="12669"/>
                  <a:pt x="11345" y="12866"/>
                  <a:pt x="12168" y="12866"/>
                </a:cubicBezTo>
                <a:cubicBezTo>
                  <a:pt x="13591" y="12866"/>
                  <a:pt x="14989" y="12276"/>
                  <a:pt x="15959" y="11158"/>
                </a:cubicBezTo>
                <a:cubicBezTo>
                  <a:pt x="17703" y="13071"/>
                  <a:pt x="19638" y="14863"/>
                  <a:pt x="21595" y="16608"/>
                </a:cubicBezTo>
                <a:cubicBezTo>
                  <a:pt x="20579" y="17737"/>
                  <a:pt x="20201" y="19474"/>
                  <a:pt x="20622" y="21087"/>
                </a:cubicBezTo>
                <a:cubicBezTo>
                  <a:pt x="20529" y="21504"/>
                  <a:pt x="20700" y="21849"/>
                  <a:pt x="21021" y="22127"/>
                </a:cubicBezTo>
                <a:cubicBezTo>
                  <a:pt x="21030" y="22145"/>
                  <a:pt x="21037" y="22162"/>
                  <a:pt x="21047" y="22181"/>
                </a:cubicBezTo>
                <a:cubicBezTo>
                  <a:pt x="21464" y="22969"/>
                  <a:pt x="22080" y="23635"/>
                  <a:pt x="22834" y="24112"/>
                </a:cubicBezTo>
                <a:cubicBezTo>
                  <a:pt x="23111" y="24337"/>
                  <a:pt x="23434" y="24500"/>
                  <a:pt x="23779" y="24592"/>
                </a:cubicBezTo>
                <a:cubicBezTo>
                  <a:pt x="24377" y="24820"/>
                  <a:pt x="25014" y="24938"/>
                  <a:pt x="25653" y="24938"/>
                </a:cubicBezTo>
                <a:cubicBezTo>
                  <a:pt x="26938" y="24938"/>
                  <a:pt x="28232" y="24460"/>
                  <a:pt x="29242" y="23441"/>
                </a:cubicBezTo>
                <a:cubicBezTo>
                  <a:pt x="31489" y="21171"/>
                  <a:pt x="30665" y="17008"/>
                  <a:pt x="27890" y="15554"/>
                </a:cubicBezTo>
                <a:cubicBezTo>
                  <a:pt x="27687" y="15450"/>
                  <a:pt x="27477" y="15363"/>
                  <a:pt x="27260" y="15293"/>
                </a:cubicBezTo>
                <a:cubicBezTo>
                  <a:pt x="28160" y="13554"/>
                  <a:pt x="28800" y="11634"/>
                  <a:pt x="29632" y="9868"/>
                </a:cubicBezTo>
                <a:cubicBezTo>
                  <a:pt x="30359" y="8325"/>
                  <a:pt x="31134" y="6808"/>
                  <a:pt x="31942" y="5308"/>
                </a:cubicBezTo>
                <a:cubicBezTo>
                  <a:pt x="32029" y="5316"/>
                  <a:pt x="32117" y="5321"/>
                  <a:pt x="32204" y="5321"/>
                </a:cubicBezTo>
                <a:cubicBezTo>
                  <a:pt x="32892" y="5321"/>
                  <a:pt x="33575" y="5053"/>
                  <a:pt x="34071" y="4464"/>
                </a:cubicBezTo>
                <a:cubicBezTo>
                  <a:pt x="35347" y="2948"/>
                  <a:pt x="34697" y="521"/>
                  <a:pt x="32711" y="67"/>
                </a:cubicBezTo>
                <a:cubicBezTo>
                  <a:pt x="32517" y="22"/>
                  <a:pt x="32320" y="1"/>
                  <a:pt x="32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2"/>
          <p:cNvSpPr/>
          <p:nvPr/>
        </p:nvSpPr>
        <p:spPr>
          <a:xfrm>
            <a:off x="7125750" y="544900"/>
            <a:ext cx="564034" cy="445373"/>
          </a:xfrm>
          <a:custGeom>
            <a:avLst/>
            <a:gdLst/>
            <a:ahLst/>
            <a:cxnLst/>
            <a:rect l="l" t="t" r="r" b="b"/>
            <a:pathLst>
              <a:path w="39020" h="30811" extrusionOk="0">
                <a:moveTo>
                  <a:pt x="30681" y="3474"/>
                </a:moveTo>
                <a:cubicBezTo>
                  <a:pt x="32090" y="5955"/>
                  <a:pt x="33478" y="8448"/>
                  <a:pt x="34883" y="10930"/>
                </a:cubicBezTo>
                <a:cubicBezTo>
                  <a:pt x="35369" y="11788"/>
                  <a:pt x="35855" y="12647"/>
                  <a:pt x="36340" y="13505"/>
                </a:cubicBezTo>
                <a:cubicBezTo>
                  <a:pt x="34784" y="12409"/>
                  <a:pt x="33095" y="11459"/>
                  <a:pt x="31412" y="10597"/>
                </a:cubicBezTo>
                <a:cubicBezTo>
                  <a:pt x="29978" y="9864"/>
                  <a:pt x="28301" y="8917"/>
                  <a:pt x="26670" y="8527"/>
                </a:cubicBezTo>
                <a:cubicBezTo>
                  <a:pt x="27959" y="6807"/>
                  <a:pt x="29296" y="5122"/>
                  <a:pt x="30681" y="3474"/>
                </a:cubicBezTo>
                <a:close/>
                <a:moveTo>
                  <a:pt x="29411" y="1254"/>
                </a:moveTo>
                <a:cubicBezTo>
                  <a:pt x="29708" y="1768"/>
                  <a:pt x="30001" y="2286"/>
                  <a:pt x="30296" y="2802"/>
                </a:cubicBezTo>
                <a:cubicBezTo>
                  <a:pt x="30250" y="2825"/>
                  <a:pt x="30209" y="2858"/>
                  <a:pt x="30176" y="2898"/>
                </a:cubicBezTo>
                <a:cubicBezTo>
                  <a:pt x="28464" y="4922"/>
                  <a:pt x="26824" y="7005"/>
                  <a:pt x="25256" y="9144"/>
                </a:cubicBezTo>
                <a:cubicBezTo>
                  <a:pt x="24435" y="10273"/>
                  <a:pt x="23639" y="11420"/>
                  <a:pt x="22870" y="12586"/>
                </a:cubicBezTo>
                <a:cubicBezTo>
                  <a:pt x="22370" y="13341"/>
                  <a:pt x="21985" y="14172"/>
                  <a:pt x="21048" y="14438"/>
                </a:cubicBezTo>
                <a:cubicBezTo>
                  <a:pt x="20343" y="14637"/>
                  <a:pt x="19521" y="14657"/>
                  <a:pt x="18799" y="14757"/>
                </a:cubicBezTo>
                <a:cubicBezTo>
                  <a:pt x="15724" y="15183"/>
                  <a:pt x="12643" y="15575"/>
                  <a:pt x="9548" y="15813"/>
                </a:cubicBezTo>
                <a:cubicBezTo>
                  <a:pt x="6956" y="16012"/>
                  <a:pt x="4377" y="15977"/>
                  <a:pt x="1788" y="16009"/>
                </a:cubicBezTo>
                <a:cubicBezTo>
                  <a:pt x="1837" y="15879"/>
                  <a:pt x="1855" y="15736"/>
                  <a:pt x="1816" y="15615"/>
                </a:cubicBezTo>
                <a:cubicBezTo>
                  <a:pt x="1798" y="15556"/>
                  <a:pt x="1778" y="15497"/>
                  <a:pt x="1759" y="15438"/>
                </a:cubicBezTo>
                <a:cubicBezTo>
                  <a:pt x="1745" y="15392"/>
                  <a:pt x="1726" y="15347"/>
                  <a:pt x="1703" y="15306"/>
                </a:cubicBezTo>
                <a:cubicBezTo>
                  <a:pt x="10986" y="10717"/>
                  <a:pt x="20120" y="5833"/>
                  <a:pt x="29411" y="1254"/>
                </a:cubicBezTo>
                <a:close/>
                <a:moveTo>
                  <a:pt x="26395" y="8892"/>
                </a:moveTo>
                <a:cubicBezTo>
                  <a:pt x="28004" y="9838"/>
                  <a:pt x="29911" y="10434"/>
                  <a:pt x="31549" y="11326"/>
                </a:cubicBezTo>
                <a:cubicBezTo>
                  <a:pt x="33390" y="12329"/>
                  <a:pt x="35083" y="13505"/>
                  <a:pt x="36814" y="14674"/>
                </a:cubicBezTo>
                <a:cubicBezTo>
                  <a:pt x="36810" y="14693"/>
                  <a:pt x="36810" y="14712"/>
                  <a:pt x="36805" y="14732"/>
                </a:cubicBezTo>
                <a:cubicBezTo>
                  <a:pt x="36673" y="15199"/>
                  <a:pt x="36153" y="15305"/>
                  <a:pt x="35745" y="15521"/>
                </a:cubicBezTo>
                <a:cubicBezTo>
                  <a:pt x="33939" y="16469"/>
                  <a:pt x="32140" y="17429"/>
                  <a:pt x="30339" y="18384"/>
                </a:cubicBezTo>
                <a:lnTo>
                  <a:pt x="10312" y="29005"/>
                </a:lnTo>
                <a:cubicBezTo>
                  <a:pt x="10650" y="26988"/>
                  <a:pt x="10593" y="24814"/>
                  <a:pt x="10861" y="22800"/>
                </a:cubicBezTo>
                <a:cubicBezTo>
                  <a:pt x="11148" y="20642"/>
                  <a:pt x="11717" y="18486"/>
                  <a:pt x="11935" y="16319"/>
                </a:cubicBezTo>
                <a:cubicBezTo>
                  <a:pt x="14570" y="16042"/>
                  <a:pt x="17185" y="15652"/>
                  <a:pt x="19712" y="15320"/>
                </a:cubicBezTo>
                <a:cubicBezTo>
                  <a:pt x="20602" y="15204"/>
                  <a:pt x="21612" y="15215"/>
                  <a:pt x="22318" y="14591"/>
                </a:cubicBezTo>
                <a:cubicBezTo>
                  <a:pt x="23239" y="13777"/>
                  <a:pt x="23839" y="12448"/>
                  <a:pt x="24543" y="11446"/>
                </a:cubicBezTo>
                <a:cubicBezTo>
                  <a:pt x="25149" y="10585"/>
                  <a:pt x="25769" y="9736"/>
                  <a:pt x="26395" y="8892"/>
                </a:cubicBezTo>
                <a:close/>
                <a:moveTo>
                  <a:pt x="11565" y="16355"/>
                </a:moveTo>
                <a:cubicBezTo>
                  <a:pt x="10848" y="18447"/>
                  <a:pt x="10590" y="20799"/>
                  <a:pt x="10286" y="22960"/>
                </a:cubicBezTo>
                <a:cubicBezTo>
                  <a:pt x="10010" y="24932"/>
                  <a:pt x="9540" y="27177"/>
                  <a:pt x="9673" y="29206"/>
                </a:cubicBezTo>
                <a:cubicBezTo>
                  <a:pt x="8215" y="27203"/>
                  <a:pt x="6825" y="25154"/>
                  <a:pt x="5529" y="23041"/>
                </a:cubicBezTo>
                <a:cubicBezTo>
                  <a:pt x="4815" y="21877"/>
                  <a:pt x="4127" y="20697"/>
                  <a:pt x="3466" y="19503"/>
                </a:cubicBezTo>
                <a:cubicBezTo>
                  <a:pt x="3136" y="18907"/>
                  <a:pt x="2811" y="18305"/>
                  <a:pt x="2495" y="17701"/>
                </a:cubicBezTo>
                <a:cubicBezTo>
                  <a:pt x="2372" y="17469"/>
                  <a:pt x="2008" y="16935"/>
                  <a:pt x="1782" y="16461"/>
                </a:cubicBezTo>
                <a:lnTo>
                  <a:pt x="1782" y="16461"/>
                </a:lnTo>
                <a:cubicBezTo>
                  <a:pt x="3104" y="16615"/>
                  <a:pt x="4445" y="16680"/>
                  <a:pt x="5796" y="16680"/>
                </a:cubicBezTo>
                <a:cubicBezTo>
                  <a:pt x="7709" y="16680"/>
                  <a:pt x="9641" y="16549"/>
                  <a:pt x="11565" y="16355"/>
                </a:cubicBezTo>
                <a:close/>
                <a:moveTo>
                  <a:pt x="29638" y="1"/>
                </a:moveTo>
                <a:cubicBezTo>
                  <a:pt x="29542" y="1"/>
                  <a:pt x="29444" y="23"/>
                  <a:pt x="29354" y="67"/>
                </a:cubicBezTo>
                <a:cubicBezTo>
                  <a:pt x="19808" y="4672"/>
                  <a:pt x="10218" y="9366"/>
                  <a:pt x="1071" y="14724"/>
                </a:cubicBezTo>
                <a:cubicBezTo>
                  <a:pt x="965" y="14785"/>
                  <a:pt x="908" y="14870"/>
                  <a:pt x="886" y="14959"/>
                </a:cubicBezTo>
                <a:cubicBezTo>
                  <a:pt x="700" y="14987"/>
                  <a:pt x="517" y="15082"/>
                  <a:pt x="443" y="15256"/>
                </a:cubicBezTo>
                <a:cubicBezTo>
                  <a:pt x="1" y="16298"/>
                  <a:pt x="752" y="17207"/>
                  <a:pt x="1237" y="18139"/>
                </a:cubicBezTo>
                <a:cubicBezTo>
                  <a:pt x="1987" y="19577"/>
                  <a:pt x="2773" y="20994"/>
                  <a:pt x="3599" y="22390"/>
                </a:cubicBezTo>
                <a:cubicBezTo>
                  <a:pt x="5248" y="25185"/>
                  <a:pt x="7051" y="27880"/>
                  <a:pt x="8980" y="30488"/>
                </a:cubicBezTo>
                <a:cubicBezTo>
                  <a:pt x="9128" y="30689"/>
                  <a:pt x="9332" y="30810"/>
                  <a:pt x="9556" y="30810"/>
                </a:cubicBezTo>
                <a:cubicBezTo>
                  <a:pt x="9661" y="30810"/>
                  <a:pt x="9771" y="30783"/>
                  <a:pt x="9882" y="30724"/>
                </a:cubicBezTo>
                <a:lnTo>
                  <a:pt x="33215" y="18348"/>
                </a:lnTo>
                <a:cubicBezTo>
                  <a:pt x="34116" y="17871"/>
                  <a:pt x="35016" y="17394"/>
                  <a:pt x="35917" y="16917"/>
                </a:cubicBezTo>
                <a:cubicBezTo>
                  <a:pt x="36568" y="16569"/>
                  <a:pt x="37474" y="16245"/>
                  <a:pt x="37968" y="15675"/>
                </a:cubicBezTo>
                <a:cubicBezTo>
                  <a:pt x="39019" y="14464"/>
                  <a:pt x="37236" y="12516"/>
                  <a:pt x="36631" y="11474"/>
                </a:cubicBezTo>
                <a:cubicBezTo>
                  <a:pt x="34460" y="7732"/>
                  <a:pt x="32244" y="4018"/>
                  <a:pt x="30100" y="262"/>
                </a:cubicBezTo>
                <a:cubicBezTo>
                  <a:pt x="29998" y="84"/>
                  <a:pt x="29822" y="1"/>
                  <a:pt x="296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549383" y="1553701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err="1"/>
              <a:t>Pre-discipulado</a:t>
            </a:r>
            <a:endParaRPr lang="es-MX" dirty="0"/>
          </a:p>
        </p:txBody>
      </p:sp>
      <p:sp>
        <p:nvSpPr>
          <p:cNvPr id="201" name="Google Shape;201;p32"/>
          <p:cNvSpPr txBox="1">
            <a:spLocks noGrp="1"/>
          </p:cNvSpPr>
          <p:nvPr>
            <p:ph type="title" idx="2"/>
          </p:nvPr>
        </p:nvSpPr>
        <p:spPr>
          <a:xfrm>
            <a:off x="5059206" y="2114304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El maestro alentador</a:t>
            </a:r>
          </a:p>
        </p:txBody>
      </p:sp>
      <p:sp>
        <p:nvSpPr>
          <p:cNvPr id="203" name="Google Shape;203;p32"/>
          <p:cNvSpPr txBox="1">
            <a:spLocks noGrp="1"/>
          </p:cNvSpPr>
          <p:nvPr>
            <p:ph type="title" idx="4"/>
          </p:nvPr>
        </p:nvSpPr>
        <p:spPr>
          <a:xfrm>
            <a:off x="774855" y="2809689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El ejemplo vivo</a:t>
            </a:r>
          </a:p>
        </p:txBody>
      </p:sp>
      <p:sp>
        <p:nvSpPr>
          <p:cNvPr id="205" name="Google Shape;205;p32"/>
          <p:cNvSpPr txBox="1">
            <a:spLocks noGrp="1"/>
          </p:cNvSpPr>
          <p:nvPr>
            <p:ph type="title" idx="6"/>
          </p:nvPr>
        </p:nvSpPr>
        <p:spPr>
          <a:xfrm>
            <a:off x="5958682" y="387931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Delega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07;p32">
            <a:extLst>
              <a:ext uri="{FF2B5EF4-FFF2-40B4-BE49-F238E27FC236}">
                <a16:creationId xmlns:a16="http://schemas.microsoft.com/office/drawing/2014/main" id="{E8A51CBA-DC54-4429-8398-3CD421C570F7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8363587" flipH="1" flipV="1">
            <a:off x="4979558" y="2773669"/>
            <a:ext cx="937761" cy="474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07;p32">
            <a:extLst>
              <a:ext uri="{FF2B5EF4-FFF2-40B4-BE49-F238E27FC236}">
                <a16:creationId xmlns:a16="http://schemas.microsoft.com/office/drawing/2014/main" id="{48371FE2-DECD-4C17-ACB8-7EDC19478DBD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4544989" flipH="1">
            <a:off x="3035472" y="3256201"/>
            <a:ext cx="662593" cy="29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07;p32">
            <a:extLst>
              <a:ext uri="{FF2B5EF4-FFF2-40B4-BE49-F238E27FC236}">
                <a16:creationId xmlns:a16="http://schemas.microsoft.com/office/drawing/2014/main" id="{FCCE8D5C-2B88-4DD9-ADD8-6FE6281CC8AF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70C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7167890" flipH="1" flipV="1">
            <a:off x="732999" y="2349399"/>
            <a:ext cx="707470" cy="44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07;p32">
            <a:extLst>
              <a:ext uri="{FF2B5EF4-FFF2-40B4-BE49-F238E27FC236}">
                <a16:creationId xmlns:a16="http://schemas.microsoft.com/office/drawing/2014/main" id="{272528A0-5B46-4C0E-BD32-1EC6D58D6653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5100749" flipH="1">
            <a:off x="7510789" y="3045338"/>
            <a:ext cx="937761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03;p32">
            <a:extLst>
              <a:ext uri="{FF2B5EF4-FFF2-40B4-BE49-F238E27FC236}">
                <a16:creationId xmlns:a16="http://schemas.microsoft.com/office/drawing/2014/main" id="{1D95B8A7-C378-4883-AFD2-C0EE66E153E5}"/>
              </a:ext>
            </a:extLst>
          </p:cNvPr>
          <p:cNvSpPr txBox="1">
            <a:spLocks/>
          </p:cNvSpPr>
          <p:nvPr/>
        </p:nvSpPr>
        <p:spPr>
          <a:xfrm>
            <a:off x="2321236" y="4045426"/>
            <a:ext cx="2250764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Concert One"/>
              <a:buNone/>
              <a:defRPr sz="21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dirty="0"/>
              <a:t>El maestro provocador</a:t>
            </a:r>
          </a:p>
        </p:txBody>
      </p:sp>
      <p:pic>
        <p:nvPicPr>
          <p:cNvPr id="15" name="Google Shape;207;p32">
            <a:extLst>
              <a:ext uri="{FF2B5EF4-FFF2-40B4-BE49-F238E27FC236}">
                <a16:creationId xmlns:a16="http://schemas.microsoft.com/office/drawing/2014/main" id="{4C78ACFA-2985-4A7D-800D-2FFF0A3BC457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70C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8363587" flipH="1" flipV="1">
            <a:off x="4979558" y="2773668"/>
            <a:ext cx="937761" cy="474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07;p32">
            <a:extLst>
              <a:ext uri="{FF2B5EF4-FFF2-40B4-BE49-F238E27FC236}">
                <a16:creationId xmlns:a16="http://schemas.microsoft.com/office/drawing/2014/main" id="{736A5C66-7142-4702-9F67-9ACC64010C3B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70C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4544989" flipH="1">
            <a:off x="3035472" y="3256200"/>
            <a:ext cx="662593" cy="29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07;p32">
            <a:extLst>
              <a:ext uri="{FF2B5EF4-FFF2-40B4-BE49-F238E27FC236}">
                <a16:creationId xmlns:a16="http://schemas.microsoft.com/office/drawing/2014/main" id="{4CB3550D-4AEC-401F-8706-7E64E4E82587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70C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100749" flipH="1">
            <a:off x="7510789" y="3045337"/>
            <a:ext cx="937761" cy="51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779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Jesús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548439" y="2139072"/>
            <a:ext cx="3789919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 err="1"/>
              <a:t>Pre-discipulado</a:t>
            </a:r>
            <a:endParaRPr lang="es-MX" sz="4000" dirty="0"/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5054268" y="1051857"/>
            <a:ext cx="3439938" cy="2398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-Los discípulos están observando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-Hay una diferencia entre “venid y ver” a “sígueme”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-El discipulado comienza cuando los llama a seguirle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187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Jesús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548439" y="2139072"/>
            <a:ext cx="3789919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El ejemplo vivo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5054268" y="1051857"/>
            <a:ext cx="3439938" cy="2915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-Los discípulos comprendían la naturaleza del ministerio y la misión de Jesús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</a:t>
            </a: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El líder dirige mucho. Marca pautas y define roles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</a:t>
            </a: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Los discípulos lo observaban y estudiaban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“Yo hago, tú miras”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832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Jesús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548439" y="2746540"/>
            <a:ext cx="3789919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El maestro provocador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5035084" y="770825"/>
            <a:ext cx="3439938" cy="3949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-Jesús instruye y hace preguntas a sus apóstoles en privado para confundirles y obligarles a pensar y a modificar su forma de ver las cosas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</a:t>
            </a: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Jesús sigue al mando pero anima a los discípulos a interactuar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-Que se den cuenta del precio de seguir a Jesús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“Yo hago y tú me ayudas”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8947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Jesús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548439" y="2708174"/>
            <a:ext cx="3789919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El maestro alentador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5054268" y="1051857"/>
            <a:ext cx="3439938" cy="3174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-Jesús envía a sus discípulos a ministrar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</a:t>
            </a: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Pasó tiempo desde que Jesús los escogió hasta que ellos asumieran esa responsabilidad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</a:t>
            </a: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Jesús quiso que asumieran ese rol poco a poco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“Tú haces y yo te ayudo”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Dio instrucciones, autoridad y expectativas claras</a:t>
            </a:r>
          </a:p>
        </p:txBody>
      </p:sp>
    </p:spTree>
    <p:extLst>
      <p:ext uri="{BB962C8B-B14F-4D97-AF65-F5344CB8AC3E}">
        <p14:creationId xmlns:p14="http://schemas.microsoft.com/office/powerpoint/2010/main" val="3665388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8"/>
          </p:nvPr>
        </p:nvSpPr>
        <p:spPr>
          <a:xfrm>
            <a:off x="1241449" y="640769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002060"/>
                </a:solidFill>
              </a:rPr>
              <a:t>Jesús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548439" y="2465186"/>
            <a:ext cx="3789919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Delega</a:t>
            </a:r>
          </a:p>
        </p:txBody>
      </p:sp>
      <p:pic>
        <p:nvPicPr>
          <p:cNvPr id="207" name="Google Shape;207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80E21E1-D451-478B-A03D-4F011C83FA3B}"/>
              </a:ext>
            </a:extLst>
          </p:cNvPr>
          <p:cNvSpPr txBox="1"/>
          <p:nvPr/>
        </p:nvSpPr>
        <p:spPr>
          <a:xfrm>
            <a:off x="5054268" y="640769"/>
            <a:ext cx="3439938" cy="3949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-Jesús se dedicó a preparar a los 12 para que llevaran su misión cuando Él volviera al Padre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-Llegó el momento de enviar a sus discípulos a cumplir su misión de hacer discípulos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endParaRPr lang="es-MX" sz="14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-</a:t>
            </a: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Jesús deja claro que el centro de su trabajo fue preparar a los discípulos para asumir el liderazgo bajo la guía del Espíritu Santo 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“Tú haces y yo miro”</a:t>
            </a:r>
          </a:p>
        </p:txBody>
      </p:sp>
    </p:spTree>
    <p:extLst>
      <p:ext uri="{BB962C8B-B14F-4D97-AF65-F5344CB8AC3E}">
        <p14:creationId xmlns:p14="http://schemas.microsoft.com/office/powerpoint/2010/main" val="3782991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2640890" y="636605"/>
            <a:ext cx="50260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>
                <a:solidFill>
                  <a:srgbClr val="002060"/>
                </a:solidFill>
                <a:latin typeface="Concert One"/>
                <a:ea typeface="Concert One"/>
                <a:cs typeface="Concert One"/>
                <a:sym typeface="Concert One"/>
              </a:rPr>
              <a:t>Jesús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970566" y="739059"/>
            <a:ext cx="572700" cy="42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8">
            <a:extLst>
              <a:ext uri="{FF2B5EF4-FFF2-40B4-BE49-F238E27FC236}">
                <a16:creationId xmlns:a16="http://schemas.microsoft.com/office/drawing/2014/main" id="{D3C18EC4-C9EB-428D-B0BA-45F38498B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6916" y="1209305"/>
            <a:ext cx="4185373" cy="337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20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xfrm>
            <a:off x="1487581" y="1351928"/>
            <a:ext cx="6403116" cy="2596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Ogden, G (2006) Discipulado que transforma: el modelo de Jesús. Barcelona, España: Editorial </a:t>
            </a:r>
            <a:r>
              <a:rPr lang="es-MX" dirty="0" err="1"/>
              <a:t>Clie</a:t>
            </a:r>
            <a:r>
              <a:rPr lang="es-MX" dirty="0"/>
              <a:t>.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Standaert</a:t>
            </a:r>
            <a:r>
              <a:rPr lang="es-MX" dirty="0"/>
              <a:t>, R., </a:t>
            </a:r>
            <a:r>
              <a:rPr lang="es-MX" dirty="0" err="1"/>
              <a:t>Troch</a:t>
            </a:r>
            <a:r>
              <a:rPr lang="es-MX" dirty="0"/>
              <a:t>, F. (2011) Aprender a enseñar: una introducción a la didáctica general. Ecuador: Asociación Flamenca de Cooperación al Desarrollo y Asistencia</a:t>
            </a:r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557918" y="591795"/>
            <a:ext cx="5878121" cy="63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Bibliografía</a:t>
            </a:r>
            <a:endParaRPr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7223350" y="3043145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44" name="Google Shape;244;p36"/>
          <p:cNvGrpSpPr/>
          <p:nvPr/>
        </p:nvGrpSpPr>
        <p:grpSpPr>
          <a:xfrm>
            <a:off x="7656419" y="3891638"/>
            <a:ext cx="1001017" cy="853010"/>
            <a:chOff x="2341425" y="238100"/>
            <a:chExt cx="1328900" cy="1148125"/>
          </a:xfrm>
        </p:grpSpPr>
        <p:sp>
          <p:nvSpPr>
            <p:cNvPr id="245" name="Google Shape;245;p36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6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6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6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6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6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6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6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a realidad del docente en formación. – Revista Acta Educativa">
            <a:extLst>
              <a:ext uri="{FF2B5EF4-FFF2-40B4-BE49-F238E27FC236}">
                <a16:creationId xmlns:a16="http://schemas.microsoft.com/office/drawing/2014/main" id="{B9A529C8-32DB-4846-9371-A5CB2EE54C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07"/>
          <a:stretch/>
        </p:blipFill>
        <p:spPr bwMode="auto">
          <a:xfrm rot="20924890">
            <a:off x="5485901" y="1139468"/>
            <a:ext cx="2405143" cy="186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" name="Google Shape;471;p54"/>
          <p:cNvSpPr txBox="1"/>
          <p:nvPr/>
        </p:nvSpPr>
        <p:spPr>
          <a:xfrm>
            <a:off x="2375463" y="636605"/>
            <a:ext cx="389105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El docente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841589"/>
            <a:ext cx="7232072" cy="28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interés por una materia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Compromiso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En parte, responsable del nivel de aprendizaje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atención a los estudiantes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4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846598" y="709451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8;p34">
            <a:extLst>
              <a:ext uri="{FF2B5EF4-FFF2-40B4-BE49-F238E27FC236}">
                <a16:creationId xmlns:a16="http://schemas.microsoft.com/office/drawing/2014/main" id="{37942DEC-15E9-47E5-BD0A-6DBE78C36C34}"/>
              </a:ext>
            </a:extLst>
          </p:cNvPr>
          <p:cNvSpPr/>
          <p:nvPr/>
        </p:nvSpPr>
        <p:spPr>
          <a:xfrm rot="18572577">
            <a:off x="4975838" y="1300107"/>
            <a:ext cx="1066756" cy="29595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7" name="Google Shape;228;p34">
            <a:extLst>
              <a:ext uri="{FF2B5EF4-FFF2-40B4-BE49-F238E27FC236}">
                <a16:creationId xmlns:a16="http://schemas.microsoft.com/office/drawing/2014/main" id="{FF931EDD-BE74-4E3C-BD49-F82C5D52E574}"/>
              </a:ext>
            </a:extLst>
          </p:cNvPr>
          <p:cNvSpPr/>
          <p:nvPr/>
        </p:nvSpPr>
        <p:spPr>
          <a:xfrm rot="18572577">
            <a:off x="7322263" y="2520371"/>
            <a:ext cx="1066756" cy="29595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568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2375462" y="636605"/>
            <a:ext cx="52914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La relación docente-estudiante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841589"/>
            <a:ext cx="7232072" cy="287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Un requisito básico y primordial – influencia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Rogers (1971) distingue tres posiciones básicas para poder hablar de una buena relación: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amabilidad y el respeto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empatía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autenticidad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970566" y="739059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958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2375462" y="636605"/>
            <a:ext cx="52914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La relación docente-estudiante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238547"/>
            <a:ext cx="7232072" cy="3474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 err="1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Hermans</a:t>
            </a: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 (1975) - comportamiento del docente es evaluado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claridad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información sobre el trabajo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amabilidad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exigencia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oportunidad para demostrar sus capacidades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autonomía en la tarea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perspectivas de futuro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expectativas del docente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el docente como modelo</a:t>
            </a: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la confirmación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970566" y="739059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5691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i tienes estas diez cualidades, deberías pensar en ser maestro">
            <a:extLst>
              <a:ext uri="{FF2B5EF4-FFF2-40B4-BE49-F238E27FC236}">
                <a16:creationId xmlns:a16="http://schemas.microsoft.com/office/drawing/2014/main" id="{5391D5AA-9F7F-4781-8B30-9F7D5EAD1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3410">
            <a:off x="4363745" y="2301984"/>
            <a:ext cx="3647809" cy="178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" name="Google Shape;471;p54"/>
          <p:cNvSpPr txBox="1"/>
          <p:nvPr/>
        </p:nvSpPr>
        <p:spPr>
          <a:xfrm>
            <a:off x="2375462" y="636605"/>
            <a:ext cx="52914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El diálogo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238547"/>
            <a:ext cx="7232072" cy="3474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conversación a solas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Una conversación abierta y honesta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Clima afectivo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4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3626717" y="680575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8;p34">
            <a:extLst>
              <a:ext uri="{FF2B5EF4-FFF2-40B4-BE49-F238E27FC236}">
                <a16:creationId xmlns:a16="http://schemas.microsoft.com/office/drawing/2014/main" id="{A11DF686-36C5-4B06-9DDA-335058BDFBED}"/>
              </a:ext>
            </a:extLst>
          </p:cNvPr>
          <p:cNvSpPr/>
          <p:nvPr/>
        </p:nvSpPr>
        <p:spPr>
          <a:xfrm rot="1464853">
            <a:off x="7162329" y="2020103"/>
            <a:ext cx="1066756" cy="29595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8" name="Google Shape;228;p34">
            <a:extLst>
              <a:ext uri="{FF2B5EF4-FFF2-40B4-BE49-F238E27FC236}">
                <a16:creationId xmlns:a16="http://schemas.microsoft.com/office/drawing/2014/main" id="{D3D20B8C-8C94-4BDA-BEF9-178E25D81D05}"/>
              </a:ext>
            </a:extLst>
          </p:cNvPr>
          <p:cNvSpPr/>
          <p:nvPr/>
        </p:nvSpPr>
        <p:spPr>
          <a:xfrm rot="1464853">
            <a:off x="4146214" y="4032688"/>
            <a:ext cx="1066756" cy="29595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27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635DAAF2-7E65-4C04-842E-F027370A18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" t="3144" r="50000" b="4253"/>
          <a:stretch/>
        </p:blipFill>
        <p:spPr bwMode="auto">
          <a:xfrm rot="21303785">
            <a:off x="1626894" y="1475980"/>
            <a:ext cx="1462956" cy="292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" name="Google Shape;471;p54"/>
          <p:cNvSpPr txBox="1"/>
          <p:nvPr/>
        </p:nvSpPr>
        <p:spPr>
          <a:xfrm>
            <a:off x="2375462" y="636605"/>
            <a:ext cx="52914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El docente como modelo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3727453" y="1718493"/>
            <a:ext cx="4856496" cy="2636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Mostrar con el ejemplo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La habilidad y la competencia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• Un comportamiento opuesto al que se tiene que debilitar en el estudiante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4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571639" y="709452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8;p34">
            <a:extLst>
              <a:ext uri="{FF2B5EF4-FFF2-40B4-BE49-F238E27FC236}">
                <a16:creationId xmlns:a16="http://schemas.microsoft.com/office/drawing/2014/main" id="{A11DF686-36C5-4B06-9DDA-335058BDFBED}"/>
              </a:ext>
            </a:extLst>
          </p:cNvPr>
          <p:cNvSpPr/>
          <p:nvPr/>
        </p:nvSpPr>
        <p:spPr>
          <a:xfrm rot="1464853">
            <a:off x="1377625" y="4163266"/>
            <a:ext cx="1066756" cy="29595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8" name="Google Shape;228;p34">
            <a:extLst>
              <a:ext uri="{FF2B5EF4-FFF2-40B4-BE49-F238E27FC236}">
                <a16:creationId xmlns:a16="http://schemas.microsoft.com/office/drawing/2014/main" id="{D3D20B8C-8C94-4BDA-BEF9-178E25D81D05}"/>
              </a:ext>
            </a:extLst>
          </p:cNvPr>
          <p:cNvSpPr/>
          <p:nvPr/>
        </p:nvSpPr>
        <p:spPr>
          <a:xfrm rot="1464853">
            <a:off x="2152570" y="1416534"/>
            <a:ext cx="1066756" cy="29595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508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Los maestros preferidos por los niños">
            <a:extLst>
              <a:ext uri="{FF2B5EF4-FFF2-40B4-BE49-F238E27FC236}">
                <a16:creationId xmlns:a16="http://schemas.microsoft.com/office/drawing/2014/main" id="{236BB975-1E42-4F0D-821B-5E981C813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5276">
            <a:off x="1338728" y="1587010"/>
            <a:ext cx="3192720" cy="1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" name="Google Shape;471;p54"/>
          <p:cNvSpPr txBox="1"/>
          <p:nvPr/>
        </p:nvSpPr>
        <p:spPr>
          <a:xfrm>
            <a:off x="2375462" y="636605"/>
            <a:ext cx="52914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Afianzar una conducta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4859747" y="1718493"/>
            <a:ext cx="3724201" cy="2636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El reforzamiento de un comportamiento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12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Observar primero qué es lo que los estudiantes hacen bien 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4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571639" y="709452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8;p34">
            <a:extLst>
              <a:ext uri="{FF2B5EF4-FFF2-40B4-BE49-F238E27FC236}">
                <a16:creationId xmlns:a16="http://schemas.microsoft.com/office/drawing/2014/main" id="{A11DF686-36C5-4B06-9DDA-335058BDFBED}"/>
              </a:ext>
            </a:extLst>
          </p:cNvPr>
          <p:cNvSpPr/>
          <p:nvPr/>
        </p:nvSpPr>
        <p:spPr>
          <a:xfrm rot="2114867">
            <a:off x="998044" y="2545224"/>
            <a:ext cx="1066756" cy="29595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8" name="Google Shape;228;p34">
            <a:extLst>
              <a:ext uri="{FF2B5EF4-FFF2-40B4-BE49-F238E27FC236}">
                <a16:creationId xmlns:a16="http://schemas.microsoft.com/office/drawing/2014/main" id="{D3D20B8C-8C94-4BDA-BEF9-178E25D81D05}"/>
              </a:ext>
            </a:extLst>
          </p:cNvPr>
          <p:cNvSpPr/>
          <p:nvPr/>
        </p:nvSpPr>
        <p:spPr>
          <a:xfrm rot="2246030">
            <a:off x="3812889" y="1734096"/>
            <a:ext cx="1066756" cy="29595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79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527479" y="758096"/>
            <a:ext cx="52914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Estructura</a:t>
            </a:r>
          </a:p>
        </p:txBody>
      </p:sp>
      <p:sp>
        <p:nvSpPr>
          <p:cNvPr id="481" name="Google Shape;481;p54"/>
          <p:cNvSpPr txBox="1"/>
          <p:nvPr/>
        </p:nvSpPr>
        <p:spPr>
          <a:xfrm>
            <a:off x="1311092" y="1381952"/>
            <a:ext cx="5121680" cy="760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200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claridad de ideas y el grado de organización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1753582" y="780152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6785036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780</Words>
  <Application>Microsoft Office PowerPoint</Application>
  <PresentationFormat>Presentación en pantalla (16:9)</PresentationFormat>
  <Paragraphs>140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Concert One</vt:lpstr>
      <vt:lpstr>Arial</vt:lpstr>
      <vt:lpstr>Roboto Mono Medium</vt:lpstr>
      <vt:lpstr>Coming Soon</vt:lpstr>
      <vt:lpstr>Anonymous Pro</vt:lpstr>
      <vt:lpstr>Notebook Lesson by Slidesgo</vt:lpstr>
      <vt:lpstr>Educación Cristiana</vt:lpstr>
      <vt:lpstr>06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Pablo como docente</vt:lpstr>
      <vt:lpstr>Presentación de PowerPoint</vt:lpstr>
      <vt:lpstr>Pablo</vt:lpstr>
      <vt:lpstr>Pablo</vt:lpstr>
      <vt:lpstr>Pablo</vt:lpstr>
      <vt:lpstr>Pablo</vt:lpstr>
      <vt:lpstr>Pablo</vt:lpstr>
      <vt:lpstr>Presentación de PowerPoint</vt:lpstr>
      <vt:lpstr>Jesús como docente</vt:lpstr>
      <vt:lpstr>Jesús</vt:lpstr>
      <vt:lpstr>Jesús</vt:lpstr>
      <vt:lpstr>Jesús</vt:lpstr>
      <vt:lpstr>Jesús</vt:lpstr>
      <vt:lpstr>Jesús</vt:lpstr>
      <vt:lpstr>Jesús</vt:lpstr>
      <vt:lpstr>Presentación de PowerPoint</vt:lpstr>
      <vt:lpstr>Ogden, G (2006) Discipulado que transforma: el modelo de Jesús. Barcelona, España: Editorial Clie.  Standaert, R., Troch, F. (2011) Aprender a enseñar: una introducción a la didáctica general. Ecuador: Asociación Flamenca de Cooperación al Desarrollo y Asistencia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42</cp:revision>
  <dcterms:modified xsi:type="dcterms:W3CDTF">2022-10-13T23:45:41Z</dcterms:modified>
</cp:coreProperties>
</file>