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747"/>
  </p:normalViewPr>
  <p:slideViewPr>
    <p:cSldViewPr snapToGrid="0" snapToObjects="1">
      <p:cViewPr varScale="1">
        <p:scale>
          <a:sx n="91" d="100"/>
          <a:sy n="91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7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1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2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4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4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3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1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6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623E9-B36A-1F46-AF87-88D67A670C4B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AA60E-66F8-9D44-B6A4-C5D4DC48E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2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7200" dirty="0"/>
              <a:t>c. Madurez</a:t>
            </a:r>
            <a:endParaRPr lang="es-MX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955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sultado de imagen para tree in sn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7569" y="404664"/>
            <a:ext cx="7836363" cy="5400600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1524000" y="5965448"/>
            <a:ext cx="9144000" cy="89255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endParaRPr lang="es-MX" sz="1600" dirty="0">
              <a:solidFill>
                <a:schemeClr val="bg1"/>
              </a:solidFill>
            </a:endParaRPr>
          </a:p>
          <a:p>
            <a:pPr algn="ctr"/>
            <a:r>
              <a:rPr lang="es-MX" sz="2000" dirty="0">
                <a:solidFill>
                  <a:schemeClr val="bg1"/>
                </a:solidFill>
              </a:rPr>
              <a:t>Iglesia en el Nuevo Testamento</a:t>
            </a:r>
            <a:endParaRPr lang="es-MX" sz="4000" dirty="0">
              <a:solidFill>
                <a:schemeClr val="bg1"/>
              </a:solidFill>
            </a:endParaRPr>
          </a:p>
          <a:p>
            <a:pPr algn="ctr"/>
            <a:endParaRPr lang="es-MX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81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7032105" y="5949281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01951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1775520" y="2276872"/>
            <a:ext cx="8712968" cy="302433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279576" y="1052737"/>
            <a:ext cx="77768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b="1" dirty="0"/>
          </a:p>
          <a:p>
            <a:pPr algn="ctr"/>
            <a:r>
              <a:rPr lang="es-MX" sz="7200" b="1" dirty="0"/>
              <a:t>¿Cómo </a:t>
            </a:r>
          </a:p>
          <a:p>
            <a:pPr algn="ctr"/>
            <a:r>
              <a:rPr lang="es-MX" sz="7200" b="1" dirty="0"/>
              <a:t>Madura?</a:t>
            </a:r>
          </a:p>
        </p:txBody>
      </p:sp>
    </p:spTree>
    <p:extLst>
      <p:ext uri="{BB962C8B-B14F-4D97-AF65-F5344CB8AC3E}">
        <p14:creationId xmlns:p14="http://schemas.microsoft.com/office/powerpoint/2010/main" val="454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Nace y Crece…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855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55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152129" y="3404321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783632" y="5157193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927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3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3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8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64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4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8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3666" y="404664"/>
            <a:ext cx="1058838" cy="10588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501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3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2855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55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152129" y="3404321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Número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927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3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3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8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64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4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8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3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3395192" y="1052736"/>
            <a:ext cx="7272808" cy="530120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CuadroTexto"/>
          <p:cNvSpPr txBox="1"/>
          <p:nvPr/>
        </p:nvSpPr>
        <p:spPr>
          <a:xfrm>
            <a:off x="5159896" y="3140969"/>
            <a:ext cx="4176464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4400" b="1" dirty="0">
                <a:solidFill>
                  <a:schemeClr val="bg1"/>
                </a:solidFill>
              </a:rPr>
              <a:t>CONFLICTOS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2783632" y="5157193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Entendimiento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9785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3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2855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55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152129" y="3404321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Número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927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3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3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8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64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4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8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3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3395192" y="1052736"/>
            <a:ext cx="7272808" cy="530120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CuadroTexto"/>
          <p:cNvSpPr txBox="1"/>
          <p:nvPr/>
        </p:nvSpPr>
        <p:spPr>
          <a:xfrm>
            <a:off x="5159896" y="3140968"/>
            <a:ext cx="4176464" cy="144655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4400" b="1" dirty="0">
                <a:solidFill>
                  <a:schemeClr val="bg1"/>
                </a:solidFill>
              </a:rPr>
              <a:t>CONFLICTOS</a:t>
            </a:r>
          </a:p>
          <a:p>
            <a:pPr algn="ctr"/>
            <a:r>
              <a:rPr lang="es-MX" sz="4400" b="1" dirty="0">
                <a:solidFill>
                  <a:schemeClr val="bg1"/>
                </a:solidFill>
              </a:rPr>
              <a:t>INTERNOS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4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5159896" y="1772816"/>
            <a:ext cx="0" cy="201622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5159896" y="3789040"/>
            <a:ext cx="3672408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V="1">
            <a:off x="5159896" y="1772816"/>
            <a:ext cx="3456384" cy="201622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Explosión 1"/>
          <p:cNvSpPr/>
          <p:nvPr/>
        </p:nvSpPr>
        <p:spPr>
          <a:xfrm>
            <a:off x="1055440" y="1961456"/>
            <a:ext cx="5616624" cy="489654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CuadroTexto"/>
          <p:cNvSpPr txBox="1"/>
          <p:nvPr/>
        </p:nvSpPr>
        <p:spPr>
          <a:xfrm>
            <a:off x="2567608" y="3789040"/>
            <a:ext cx="3096344" cy="144655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4400" b="1" dirty="0">
                <a:solidFill>
                  <a:schemeClr val="bg1"/>
                </a:solidFill>
              </a:rPr>
              <a:t>Conflictos </a:t>
            </a:r>
          </a:p>
          <a:p>
            <a:r>
              <a:rPr lang="es-MX" sz="4400" b="1" dirty="0">
                <a:solidFill>
                  <a:schemeClr val="bg1"/>
                </a:solidFill>
              </a:rPr>
              <a:t>Externos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8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5159896" y="1772816"/>
            <a:ext cx="0" cy="201622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5159896" y="3789040"/>
            <a:ext cx="3672408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V="1">
            <a:off x="5159896" y="764704"/>
            <a:ext cx="5040560" cy="302433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Explosión 1"/>
          <p:cNvSpPr/>
          <p:nvPr/>
        </p:nvSpPr>
        <p:spPr>
          <a:xfrm>
            <a:off x="2351584" y="2564904"/>
            <a:ext cx="3168352" cy="2115616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xplosión 1"/>
          <p:cNvSpPr/>
          <p:nvPr/>
        </p:nvSpPr>
        <p:spPr>
          <a:xfrm>
            <a:off x="7968208" y="4005064"/>
            <a:ext cx="2520280" cy="1611560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xplosión 1"/>
          <p:cNvSpPr/>
          <p:nvPr/>
        </p:nvSpPr>
        <p:spPr>
          <a:xfrm>
            <a:off x="3791744" y="3717032"/>
            <a:ext cx="3600400" cy="2664296"/>
          </a:xfrm>
          <a:prstGeom prst="irregularSeal1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xplosión 1"/>
          <p:cNvSpPr/>
          <p:nvPr/>
        </p:nvSpPr>
        <p:spPr>
          <a:xfrm>
            <a:off x="6528048" y="476672"/>
            <a:ext cx="2736304" cy="120689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xplosión 1"/>
          <p:cNvSpPr/>
          <p:nvPr/>
        </p:nvSpPr>
        <p:spPr>
          <a:xfrm>
            <a:off x="8544272" y="2492896"/>
            <a:ext cx="720080" cy="864096"/>
          </a:xfrm>
          <a:prstGeom prst="irregularSeal1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6528048" y="1988840"/>
            <a:ext cx="720080" cy="864096"/>
          </a:xfrm>
          <a:prstGeom prst="irregularSeal1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1"/>
          <p:cNvSpPr/>
          <p:nvPr/>
        </p:nvSpPr>
        <p:spPr>
          <a:xfrm>
            <a:off x="2855640" y="4653136"/>
            <a:ext cx="720080" cy="864096"/>
          </a:xfrm>
          <a:prstGeom prst="irregularSeal1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CuadroTexto"/>
          <p:cNvSpPr txBox="1"/>
          <p:nvPr/>
        </p:nvSpPr>
        <p:spPr>
          <a:xfrm>
            <a:off x="2063553" y="1124745"/>
            <a:ext cx="2016223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chemeClr val="bg1"/>
                </a:solidFill>
              </a:rPr>
              <a:t>Conflictos  Internos y Externos</a:t>
            </a:r>
            <a:endParaRPr lang="es-MX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40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032105" y="5949281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9" name="8 Rectángulo"/>
          <p:cNvSpPr/>
          <p:nvPr/>
        </p:nvSpPr>
        <p:spPr>
          <a:xfrm>
            <a:off x="2134544" y="4509121"/>
            <a:ext cx="8533456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/>
              <a:t>PERSEVERANDO</a:t>
            </a:r>
          </a:p>
          <a:p>
            <a:pPr algn="ctr"/>
            <a:r>
              <a:rPr lang="es-MX" sz="4000" dirty="0"/>
              <a:t>Hechos 2:42, 46</a:t>
            </a:r>
            <a:endParaRPr lang="es-MX" sz="4000" dirty="0"/>
          </a:p>
        </p:txBody>
      </p:sp>
      <p:pic>
        <p:nvPicPr>
          <p:cNvPr id="5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2" y="1268760"/>
            <a:ext cx="5904656" cy="316835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Madurez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3376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032105" y="5949281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9" name="8 Rectángulo"/>
          <p:cNvSpPr/>
          <p:nvPr/>
        </p:nvSpPr>
        <p:spPr>
          <a:xfrm>
            <a:off x="2351584" y="1988840"/>
            <a:ext cx="7993904" cy="3785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s-MX" sz="4000" dirty="0"/>
          </a:p>
          <a:p>
            <a:pPr algn="ctr"/>
            <a:r>
              <a:rPr lang="es-MX" sz="4000" dirty="0"/>
              <a:t>Nuevo Testamento, 27 libros</a:t>
            </a:r>
          </a:p>
          <a:p>
            <a:pPr algn="ctr"/>
            <a:endParaRPr lang="es-MX" sz="4000" dirty="0"/>
          </a:p>
          <a:p>
            <a:pPr algn="ctr"/>
            <a:r>
              <a:rPr lang="es-MX" sz="4000" dirty="0"/>
              <a:t>Mantenerse firme y constante </a:t>
            </a:r>
          </a:p>
          <a:p>
            <a:pPr algn="ctr"/>
            <a:r>
              <a:rPr lang="es-MX" sz="4000" dirty="0"/>
              <a:t>en su fe en Jesucristo.</a:t>
            </a:r>
          </a:p>
          <a:p>
            <a:pPr algn="ctr"/>
            <a:r>
              <a:rPr lang="es-MX" sz="4000" dirty="0"/>
              <a:t> </a:t>
            </a:r>
            <a:endParaRPr lang="es-MX" sz="4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Madurez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69406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Macintosh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c. Madurez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Conclusión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c. Madurez</dc:title>
  <dc:creator>Microsoft Office User</dc:creator>
  <cp:lastModifiedBy>Microsoft Office User</cp:lastModifiedBy>
  <cp:revision>1</cp:revision>
  <cp:lastPrinted>2017-07-10T20:37:51Z</cp:lastPrinted>
  <dcterms:created xsi:type="dcterms:W3CDTF">2017-07-10T20:37:38Z</dcterms:created>
  <dcterms:modified xsi:type="dcterms:W3CDTF">2017-07-10T20:37:57Z</dcterms:modified>
</cp:coreProperties>
</file>