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3" roundtripDataSignature="AMtx7mihSBk1IlPAojQGeO54MJAFMKHo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першій лекції курсу, ми говорили про тему Канон СЗ: </a:t>
            </a:r>
            <a:endParaRPr sz="1400"/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Євр (ТаНаК) – Закон, Пророки, Писсання </a:t>
            </a:r>
            <a:endParaRPr sz="1400"/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Христ (Пятикнижжя, Історичні, Поетичні, Пророчі)</a:t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Християнський канон СЗ - пророки це книги від Ісаї до Малахії (кінець СЗ)</a:t>
            </a:r>
            <a:endParaRPr sz="1400"/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</a:t>
            </a:r>
            <a:r>
              <a:rPr b="1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Рут 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між Суддями і 1Сам – і називається історичним блоком</a:t>
            </a:r>
            <a:endParaRPr sz="1400"/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То в євр.каноні – кн.</a:t>
            </a:r>
            <a:r>
              <a:rPr b="1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Рут 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належить</a:t>
            </a:r>
            <a:r>
              <a:rPr b="1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 розділу ПИСАННЯ, так само як і книги </a:t>
            </a:r>
            <a:r>
              <a:rPr b="1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Плач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і </a:t>
            </a:r>
            <a:r>
              <a:rPr b="1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Даниїла</a:t>
            </a:r>
            <a:endParaRPr b="1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НЗ дає посилання на Закон і Пророків (Мт.5:17; 7:12…)</a:t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рамках цього курсу будемо використовувати поділення СЗ на Закон, Пророки, Писсання </a:t>
            </a:r>
            <a:endParaRPr sz="14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Отож, Другим основним підрозділом єврейської Біблії є "Пророки", які, в свою чергу, поділяються на "ранніх" і "пізніх" пророків (2 розділи по 4 підрозділи)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ru-RU" sz="1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Ранні: І.Навина, Судді, Самуїла, Царі</a:t>
            </a:r>
            <a:endParaRPr b="0" i="0" sz="16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ru-RU" sz="16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Пізні: Ісаї, Єремії, Єзекіїля та книга 12</a:t>
            </a:r>
            <a:endParaRPr b="0" i="0" sz="16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94" name="Google Shape;9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Період</a:t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Р: Заселення Землі і рання монархія</a:t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П: Завершальні роки царств</a:t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Зміст</a:t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Р: Послідовний виклад історії</a:t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П: виклад послання пророків </a:t>
            </a:r>
            <a:endParaRPr sz="14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Ціль </a:t>
            </a:r>
            <a:endParaRPr sz="1400"/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Р: показати коли слухають/ігнонують Закон </a:t>
            </a:r>
            <a:endParaRPr sz="1400"/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П: повернути царів та народ до Закону</a:t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І.Нав. - 2 Царів, можна реконструювати послідовність подій Ізраїльської історії від Ханаану аж до полону (</a:t>
            </a:r>
            <a:r>
              <a:rPr b="1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1250-586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рр. до Р.Х). </a:t>
            </a:r>
            <a:r>
              <a:rPr b="0" i="0" lang="ru-RU" sz="14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Саме з цієї причини, ці книги і називаються історичними.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4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Допускається, що Старий Завіт містить більше історичних матеріалів, ніж будь-яка інша книга до Геродота, "батька історії".</a:t>
            </a:r>
            <a:endParaRPr sz="14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" name="Google Shape;111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solidFill>
                  <a:schemeClr val="lt1"/>
                </a:solidFill>
              </a:rPr>
              <a:t>Чому ж євреї, які склали давньоєврейський канон назвали їх "пророками"?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І чому ці книги зараз розглядаються як "історія"?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ІСТОРІЯ з пророчої перспективи!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8" name="Google Shape;118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Розповідь про діяння таких пророків: </a:t>
            </a:r>
            <a:endParaRPr sz="1400"/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Самуїл – останній суддя </a:t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Натан – наставник Давида</a:t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Ілля та Єлисей; </a:t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Опис Божественного управління історією: </a:t>
            </a:r>
            <a:endParaRPr sz="1400"/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Обирає пророків і настановляє царів </a:t>
            </a:r>
            <a:endParaRPr sz="1400"/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Посилає ворогів (сусідів), чи дає землі мир (Самсон – причина війни з филистимлянами)</a:t>
            </a:r>
            <a:endParaRPr sz="1400"/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Направляє геополітичні процеси (Навуходоносор і Кир)</a:t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Великі пророчі теми:</a:t>
            </a:r>
            <a:endParaRPr sz="1400"/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Боже втручання і порятунку під час Виходу, </a:t>
            </a:r>
            <a:endParaRPr sz="1400"/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дарування Землі Обітованої  </a:t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Заповітних зобов'язання перед Богом  </a:t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Правосуддя і справедливості у суспільстві, </a:t>
            </a:r>
            <a:endParaRPr sz="1400"/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Божественного благословення і покарання у відповідь на послух, чи непослух.</a:t>
            </a:r>
            <a:endParaRPr b="0" sz="1400"/>
          </a:p>
        </p:txBody>
      </p:sp>
      <p:sp>
        <p:nvSpPr>
          <p:cNvPr id="119" name="Google Shape;119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Царські Літописи 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джерела для «ранніх пророків»</a:t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"А решта Соломонових діл і все, що він робив, і мудрість його описані в книзі Соломонові діла" (1Цар.11:41)</a:t>
            </a:r>
            <a:endParaRPr sz="1400"/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"А решта Рехав'амових діл та все, що він робив, описано в літописі царів юдейських" (1Цар.14:29)</a:t>
            </a:r>
            <a:endParaRPr sz="1400"/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"А решта діл Баші, все, що він зробив, і подвиги його описані в Книзі Хроніки Ізраїлевих царів" (1Цар.16:5)  </a:t>
            </a:r>
            <a:endParaRPr sz="1400"/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lang="ru-RU" sz="1400"/>
              <a:t>Пророчі оцінки </a:t>
            </a:r>
            <a:r>
              <a:rPr b="0" lang="ru-RU" sz="1400"/>
              <a:t>(хороші і погані царі):</a:t>
            </a:r>
            <a:endParaRPr sz="1400"/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"І робив Йоаш вгодне в Господніх очах по всі дні, коли вказував йому священик Єгояда" (2Цар.12:3). </a:t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"І робив він зло в очах Господніх, і ходив у гріхах Єровоама, сина Неватового ..." (2Цар.13:2).</a:t>
            </a:r>
            <a:endParaRPr sz="14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Проведіння</a:t>
            </a:r>
            <a:endParaRPr b="1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Біблія унікальна у цьому сенсі, в л-рі ДБС немає подібних прикладів</a:t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Кн.Суддів і Царів - гріхи породжують покарання у вигляді утисків з боку інших народів, а через послух – звільнення</a:t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sz="1400"/>
          </a:p>
        </p:txBody>
      </p:sp>
      <p:sp>
        <p:nvSpPr>
          <p:cNvPr id="126" name="Google Shape;126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Книги Ранніх пророків – ілюструють дієвість Синайського Законодавства</a:t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Період Суддів – циклічність подій в </a:t>
            </a:r>
            <a:r>
              <a:rPr lang="ru-RU" sz="1400"/>
              <a:t>однойменній</a:t>
            </a: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книзі</a:t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Рання монархія - Розповіді про Саула і  Давида</a:t>
            </a:r>
            <a:endParaRPr sz="1400"/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Монархія - Богослужбова література наповнена як свідоцтвами благословінь Господніх, так і відчуттям Божественного невдоволення і покарання за недотримання Його закону.  </a:t>
            </a:r>
            <a:endParaRPr sz="1400"/>
          </a:p>
        </p:txBody>
      </p:sp>
      <p:sp>
        <p:nvSpPr>
          <p:cNvPr id="133" name="Google Shape;133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науковій літературі, групу книг від І.Навина до 2-ї книги Царів, називають "історією Повторення Закону"</a:t>
            </a:r>
            <a:endParaRPr sz="1400"/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Повторення Закону, це розроблена система правил по яким Ізраїль має жити в Землі Обітованій</a:t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Історія Ізраїльського народу записана таким чином, що пояснює причини успіхів та невдач обраного народу</a:t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4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4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Отож, «Ранні пророки», це богословське осмислення історії, що побудоване на принципах, які перераховані в книзі Повторення Закону. </a:t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</p:txBody>
      </p:sp>
      <p:sp>
        <p:nvSpPr>
          <p:cNvPr id="140" name="Google Shape;140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/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1" type="body"/>
          </p:nvPr>
        </p:nvSpPr>
        <p:spPr>
          <a:xfrm rot="5400000">
            <a:off x="-273446" y="1110060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" type="body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2" type="body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2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1" name="Google Shape;31;p12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3" name="Google Shape;33;p12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4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4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46" name="Google Shape;46;p1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7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8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РАННІ ПРОРОКИ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0" name="Google Shape;90;p1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ru-RU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Лекція 8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97" name="Google Shape;97;p2"/>
          <p:cNvSpPr txBox="1"/>
          <p:nvPr>
            <p:ph idx="1" type="body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«Ранні» пророки: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Ісуса Навина 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Судді 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Самуїла 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Царів 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8" name="Google Shape;98;p2"/>
          <p:cNvSpPr txBox="1"/>
          <p:nvPr>
            <p:ph idx="2" type="body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«Пізні» пророки: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Ісаї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Єремії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Єзекіїля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Книга 12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Відмінності 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05" name="Google Shape;105;p3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ru-RU">
                <a:solidFill>
                  <a:schemeClr val="lt1"/>
                </a:solidFill>
              </a:rPr>
              <a:t>Ранні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6" name="Google Shape;106;p3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Заселення Землі та рання монархія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Виклад історії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Що буде, коли дотримуєшся, або ігноруєш Закон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7" name="Google Shape;107;p3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ru-RU">
                <a:solidFill>
                  <a:schemeClr val="lt1"/>
                </a:solidFill>
              </a:rPr>
              <a:t>Пізні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8" name="Google Shape;108;p3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Завершальні роки існування царств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Виклад проповідей пророків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Навернути царів і народ до Закону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Пророчі чи історичні? </a:t>
            </a:r>
            <a:r>
              <a:rPr lang="ru-RU">
                <a:solidFill>
                  <a:schemeClr val="lt1"/>
                </a:solidFill>
              </a:rPr>
              <a:t>– ТАК!</a:t>
            </a:r>
            <a:endParaRPr/>
          </a:p>
        </p:txBody>
      </p:sp>
      <p:sp>
        <p:nvSpPr>
          <p:cNvPr id="115" name="Google Shape;115;p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AutoNum type="arabicPeriod"/>
            </a:pPr>
            <a:r>
              <a:rPr lang="ru-RU">
                <a:solidFill>
                  <a:schemeClr val="lt1"/>
                </a:solidFill>
              </a:rPr>
              <a:t>Для древніх євреїв, ці книги мали більш "пророчу" ніж "історичну" природу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AutoNum type="arabicPeriod"/>
            </a:pPr>
            <a:r>
              <a:rPr lang="ru-RU">
                <a:solidFill>
                  <a:schemeClr val="lt1"/>
                </a:solidFill>
              </a:rPr>
              <a:t>Показують наслідки, коли народ притримувався/ігнорував Божі постанови 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AutoNum type="arabicPeriod"/>
            </a:pPr>
            <a:r>
              <a:rPr lang="ru-RU">
                <a:solidFill>
                  <a:schemeClr val="lt1"/>
                </a:solidFill>
              </a:rPr>
              <a:t>Автори цих книг – були пророки: Натан, Гад, Ілля, Єлисей, Ісайя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Історія з пророчої перспективи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22" name="Google Shape;122;p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Розповідь про діяння пророків</a:t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Опис Божественного управління історією  </a:t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Великі пророчі теми 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Особливості «ранніх пророків»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29" name="Google Shape;129;p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Цикл царів і пророків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Пророчі оцінки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Боже проведіння в історії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Благословіння і прокляття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36" name="Google Shape;136;p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Заповіт з І.Навином і з народрм (І.Нав.1,24) </a:t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Непокора, покарання, допомога (Судді) </a:t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Оновлення заповіту з народом/молитва Соломона (2Сам.7; 1Цар.8) </a:t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Непокора, покарання, допомога (1-2Цар) </a:t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Падіння Єфрема (2Цар.17) </a:t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Реформи Йосії (2Цар.22-23)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 b="1">
              <a:solidFill>
                <a:srgbClr val="FFFF00"/>
              </a:solidFill>
            </a:endParaRPr>
          </a:p>
        </p:txBody>
      </p:sp>
      <p:sp>
        <p:nvSpPr>
          <p:cNvPr id="143" name="Google Shape;143;p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2020-08-04T14:31:53Z</dcterms:created>
  <dc:creator>Вася</dc:creator>
</cp:coreProperties>
</file>