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352" r:id="rId3"/>
    <p:sldId id="354" r:id="rId4"/>
    <p:sldId id="355" r:id="rId5"/>
    <p:sldId id="356" r:id="rId6"/>
    <p:sldId id="357" r:id="rId7"/>
    <p:sldId id="358" r:id="rId8"/>
    <p:sldId id="359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E3FDE45-AF77-4B5C-9715-49D594BDF05E}"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9" autoAdjust="0"/>
    <p:restoredTop sz="94660"/>
  </p:normalViewPr>
  <p:slideViewPr>
    <p:cSldViewPr snapToGrid="0" showGuides="1">
      <p:cViewPr varScale="1">
        <p:scale>
          <a:sx n="49" d="100"/>
          <a:sy n="49" d="100"/>
        </p:scale>
        <p:origin x="48" y="4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anchor="b"/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261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79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235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466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6226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6118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872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274638"/>
            <a:ext cx="10515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1489075"/>
            <a:ext cx="5156200" cy="641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1850" y="2193925"/>
            <a:ext cx="515620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9663" y="1489075"/>
            <a:ext cx="5157787" cy="641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9663" y="2193925"/>
            <a:ext cx="5157787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924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406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625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6594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290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665E195-C89C-4871-8AE9-903FDB8B6D9D}" type="datetimeFigureOut">
              <a:rPr lang="en-US" smtClean="0"/>
              <a:pPr/>
              <a:t>6/14/2018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8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77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062D6987-FB6D-4DB8-81B8-AD0F35E3BB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562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3</a:t>
            </a:r>
            <a:r>
              <a:rPr lang="en-US" baseline="30000" dirty="0"/>
              <a:t>rd</a:t>
            </a:r>
            <a:r>
              <a:rPr lang="en-US" dirty="0"/>
              <a:t> , 4</a:t>
            </a:r>
            <a:r>
              <a:rPr lang="en-US" baseline="30000" dirty="0"/>
              <a:t>th</a:t>
            </a:r>
            <a:r>
              <a:rPr lang="en-US" dirty="0"/>
              <a:t>, 5</a:t>
            </a:r>
            <a:r>
              <a:rPr lang="en-US" baseline="30000" dirty="0"/>
              <a:t>th  Beginners</a:t>
            </a:r>
            <a:r>
              <a:rPr lang="en-US" dirty="0"/>
              <a:t> Units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1756136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9ABA5B-FE4F-4DB9-83A2-45C581631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1500187"/>
          </a:xfrm>
        </p:spPr>
        <p:txBody>
          <a:bodyPr/>
          <a:lstStyle/>
          <a:p>
            <a:r>
              <a:rPr lang="en-US" dirty="0"/>
              <a:t>Unit 1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682D4E-5DB3-4823-ADE4-FB83215729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429001"/>
            <a:ext cx="10515600" cy="2660650"/>
          </a:xfrm>
        </p:spPr>
        <p:txBody>
          <a:bodyPr>
            <a:normAutofit/>
          </a:bodyPr>
          <a:lstStyle/>
          <a:p>
            <a:r>
              <a:rPr lang="en-US" sz="3600" dirty="0"/>
              <a:t>Vowels </a:t>
            </a:r>
            <a:r>
              <a:rPr lang="en-US" sz="3600"/>
              <a:t>and Digraphs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4610486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FC3D60-8A10-4B5E-8284-71B1EB41CF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Community and Street Names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2D0B5B-F6CE-42BA-A97A-71D6F1A43A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School			Police Station			Home</a:t>
            </a:r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Hospital			Church				Zoo	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You are at the Hospital with your Mother.</a:t>
            </a:r>
          </a:p>
          <a:p>
            <a:pPr marL="0" indent="0">
              <a:buNone/>
            </a:pPr>
            <a:r>
              <a:rPr lang="en-US" dirty="0"/>
              <a:t>What two streets are near your home?</a:t>
            </a:r>
          </a:p>
          <a:p>
            <a:pPr marL="0" indent="0">
              <a:buNone/>
            </a:pPr>
            <a:r>
              <a:rPr lang="en-US" dirty="0"/>
              <a:t>Blue Street and Bell Street are near your home.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0899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BD2B76-FA81-4F71-8854-570187C0B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 - Write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7E1668-6984-4E68-B35A-E3D789C7E5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1.  What two streets are near the zoo?</a:t>
            </a:r>
          </a:p>
          <a:p>
            <a:r>
              <a:rPr lang="en-US" dirty="0"/>
              <a:t>Blue Street and Bell Street are near the zoo.</a:t>
            </a:r>
          </a:p>
          <a:p>
            <a:endParaRPr lang="en-US" dirty="0"/>
          </a:p>
          <a:p>
            <a:r>
              <a:rPr lang="en-US" dirty="0"/>
              <a:t>2.  What is across from the school?</a:t>
            </a:r>
          </a:p>
          <a:p>
            <a:r>
              <a:rPr lang="en-US" dirty="0"/>
              <a:t>The hospital is across from the school.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31748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D255E1-3E75-416A-B68F-845752D730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Short Vowel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7E1DE6-E673-46EA-9A71-835281A24B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940143" cy="4351338"/>
          </a:xfrm>
        </p:spPr>
        <p:txBody>
          <a:bodyPr/>
          <a:lstStyle/>
          <a:p>
            <a:r>
              <a:rPr lang="en-US" b="1" u="sng" dirty="0"/>
              <a:t> a			 e			I		   o		    u</a:t>
            </a:r>
          </a:p>
          <a:p>
            <a:endParaRPr lang="en-US" dirty="0"/>
          </a:p>
          <a:p>
            <a:r>
              <a:rPr lang="en-US" dirty="0"/>
              <a:t>apple		bed			fit		octopus	umbrella</a:t>
            </a:r>
          </a:p>
          <a:p>
            <a:r>
              <a:rPr lang="en-US" dirty="0"/>
              <a:t>ask			elephant		igloo		hot		sun</a:t>
            </a:r>
          </a:p>
          <a:p>
            <a:r>
              <a:rPr lang="en-US" dirty="0"/>
              <a:t>map		pen			pig		pot		gum</a:t>
            </a:r>
          </a:p>
          <a:p>
            <a:r>
              <a:rPr lang="en-US" dirty="0"/>
              <a:t>gas			red			is		mop		cup		</a:t>
            </a:r>
          </a:p>
        </p:txBody>
      </p:sp>
    </p:spTree>
    <p:extLst>
      <p:ext uri="{BB962C8B-B14F-4D97-AF65-F5344CB8AC3E}">
        <p14:creationId xmlns:p14="http://schemas.microsoft.com/office/powerpoint/2010/main" val="23049025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78A267-CCE8-4D55-B91F-DDD91CAEE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Long Vowels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B10FA7-308B-4E4E-9074-ABE4F72291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049000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u="sng" dirty="0"/>
              <a:t>a			e		      I			o		u</a:t>
            </a:r>
          </a:p>
          <a:p>
            <a:pPr marL="0" indent="0">
              <a:buNone/>
            </a:pPr>
            <a:r>
              <a:rPr lang="en-US" u="sng" dirty="0"/>
              <a:t>a</a:t>
            </a:r>
            <a:r>
              <a:rPr lang="en-US" dirty="0"/>
              <a:t>corn		s</a:t>
            </a:r>
            <a:r>
              <a:rPr lang="en-US" u="sng" dirty="0"/>
              <a:t>ee</a:t>
            </a:r>
            <a:r>
              <a:rPr lang="en-US" dirty="0"/>
              <a:t>		      b</a:t>
            </a:r>
            <a:r>
              <a:rPr lang="en-US" u="sng" dirty="0"/>
              <a:t>i</a:t>
            </a:r>
            <a:r>
              <a:rPr lang="en-US" dirty="0"/>
              <a:t>t</a:t>
            </a:r>
            <a:r>
              <a:rPr lang="en-US" u="sng" dirty="0"/>
              <a:t>e</a:t>
            </a:r>
            <a:r>
              <a:rPr lang="en-US" dirty="0"/>
              <a:t>		n</a:t>
            </a:r>
            <a:r>
              <a:rPr lang="en-US" u="sng" dirty="0"/>
              <a:t>o</a:t>
            </a:r>
            <a:r>
              <a:rPr lang="en-US" dirty="0"/>
              <a:t>		you</a:t>
            </a:r>
          </a:p>
          <a:p>
            <a:pPr marL="0" indent="0">
              <a:buNone/>
            </a:pPr>
            <a:r>
              <a:rPr lang="en-US" dirty="0"/>
              <a:t>c</a:t>
            </a:r>
            <a:r>
              <a:rPr lang="en-US" u="sng" dirty="0"/>
              <a:t>a</a:t>
            </a:r>
            <a:r>
              <a:rPr lang="en-US" dirty="0"/>
              <a:t>k</a:t>
            </a:r>
            <a:r>
              <a:rPr lang="en-US" u="sng" dirty="0"/>
              <a:t>e</a:t>
            </a:r>
            <a:r>
              <a:rPr lang="en-US" dirty="0"/>
              <a:t>			s</a:t>
            </a:r>
            <a:r>
              <a:rPr lang="en-US" u="sng" dirty="0"/>
              <a:t>ea</a:t>
            </a:r>
            <a:r>
              <a:rPr lang="en-US" dirty="0"/>
              <a:t>		       l</a:t>
            </a:r>
            <a:r>
              <a:rPr lang="en-US" u="sng" dirty="0"/>
              <a:t>igh</a:t>
            </a:r>
            <a:r>
              <a:rPr lang="en-US" dirty="0"/>
              <a:t>t		g</a:t>
            </a:r>
            <a:r>
              <a:rPr lang="en-US" u="sng" dirty="0"/>
              <a:t>o</a:t>
            </a:r>
            <a:r>
              <a:rPr lang="en-US" dirty="0"/>
              <a:t>		n</a:t>
            </a:r>
            <a:r>
              <a:rPr lang="en-US" u="sng" dirty="0"/>
              <a:t>ew</a:t>
            </a:r>
          </a:p>
          <a:p>
            <a:pPr marL="0" indent="0">
              <a:buNone/>
            </a:pPr>
            <a:r>
              <a:rPr lang="en-US" dirty="0"/>
              <a:t>r</a:t>
            </a:r>
            <a:r>
              <a:rPr lang="en-US" u="sng" dirty="0"/>
              <a:t>ai</a:t>
            </a:r>
            <a:r>
              <a:rPr lang="en-US" dirty="0"/>
              <a:t>n			f</a:t>
            </a:r>
            <a:r>
              <a:rPr lang="en-US" u="sng" dirty="0"/>
              <a:t>ee</a:t>
            </a:r>
            <a:r>
              <a:rPr lang="en-US" dirty="0"/>
              <a:t>t		        </a:t>
            </a:r>
            <a:r>
              <a:rPr lang="en-US" u="sng" dirty="0"/>
              <a:t>i</a:t>
            </a:r>
            <a:r>
              <a:rPr lang="en-US" dirty="0"/>
              <a:t>c</a:t>
            </a:r>
            <a:r>
              <a:rPr lang="en-US" u="sng" dirty="0"/>
              <a:t>e</a:t>
            </a:r>
            <a:r>
              <a:rPr lang="en-US" dirty="0"/>
              <a:t>		b</a:t>
            </a:r>
            <a:r>
              <a:rPr lang="en-US" u="sng" dirty="0"/>
              <a:t>oa</a:t>
            </a:r>
            <a:r>
              <a:rPr lang="en-US" dirty="0"/>
              <a:t>t		</a:t>
            </a:r>
            <a:r>
              <a:rPr lang="en-US" u="sng" dirty="0"/>
              <a:t>u</a:t>
            </a:r>
            <a:r>
              <a:rPr lang="en-US" dirty="0"/>
              <a:t>s</a:t>
            </a:r>
            <a:r>
              <a:rPr lang="en-US" u="sng" dirty="0"/>
              <a:t>e</a:t>
            </a:r>
          </a:p>
          <a:p>
            <a:pPr marL="0" indent="0">
              <a:buNone/>
            </a:pPr>
            <a:r>
              <a:rPr lang="en-US" dirty="0"/>
              <a:t>st</a:t>
            </a:r>
            <a:r>
              <a:rPr lang="en-US" u="sng" dirty="0"/>
              <a:t>ea</a:t>
            </a:r>
            <a:r>
              <a:rPr lang="en-US" dirty="0"/>
              <a:t>k			gr</a:t>
            </a:r>
            <a:r>
              <a:rPr lang="en-US" u="sng" dirty="0"/>
              <a:t>ee</a:t>
            </a:r>
            <a:r>
              <a:rPr lang="en-US" dirty="0"/>
              <a:t>n	        n</a:t>
            </a:r>
            <a:r>
              <a:rPr lang="en-US" u="sng" dirty="0"/>
              <a:t>igh</a:t>
            </a:r>
            <a:r>
              <a:rPr lang="en-US" dirty="0"/>
              <a:t>t		</a:t>
            </a:r>
            <a:r>
              <a:rPr lang="en-US" u="sng" dirty="0"/>
              <a:t>slow	</a:t>
            </a:r>
            <a:r>
              <a:rPr lang="en-US" dirty="0"/>
              <a:t>	m</a:t>
            </a:r>
            <a:r>
              <a:rPr lang="en-US" u="sng" dirty="0"/>
              <a:t>u</a:t>
            </a:r>
            <a:r>
              <a:rPr lang="en-US" dirty="0"/>
              <a:t>l</a:t>
            </a:r>
            <a:r>
              <a:rPr lang="en-US" u="sng" dirty="0"/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37910262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81CB19-3EB6-4A0E-8BC9-043893A41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Digraphs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F4AE29-FC51-4EC3-9953-C5C4219493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u="sng" dirty="0" err="1"/>
              <a:t>wh</a:t>
            </a:r>
            <a:r>
              <a:rPr lang="en-US" b="1" u="sng" dirty="0"/>
              <a:t>					</a:t>
            </a:r>
            <a:r>
              <a:rPr lang="en-US" b="1" u="sng" dirty="0" err="1"/>
              <a:t>th</a:t>
            </a:r>
            <a:r>
              <a:rPr lang="en-US" b="1" u="sng" dirty="0"/>
              <a:t>				</a:t>
            </a:r>
            <a:r>
              <a:rPr lang="en-US" b="1" u="sng" dirty="0" err="1"/>
              <a:t>th</a:t>
            </a:r>
            <a:endParaRPr lang="en-US" b="1" u="sng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what				thin				the</a:t>
            </a:r>
          </a:p>
          <a:p>
            <a:pPr marL="0" indent="0">
              <a:buNone/>
            </a:pPr>
            <a:r>
              <a:rPr lang="en-US" dirty="0"/>
              <a:t> where				thank you			this</a:t>
            </a:r>
          </a:p>
          <a:p>
            <a:pPr marL="0" indent="0">
              <a:buNone/>
            </a:pPr>
            <a:r>
              <a:rPr lang="en-US" dirty="0"/>
              <a:t> when				Thursday			there</a:t>
            </a:r>
          </a:p>
          <a:p>
            <a:pPr marL="0" indent="0">
              <a:buNone/>
            </a:pPr>
            <a:r>
              <a:rPr lang="en-US" dirty="0"/>
              <a:t> why</a:t>
            </a:r>
          </a:p>
        </p:txBody>
      </p:sp>
    </p:spTree>
    <p:extLst>
      <p:ext uri="{BB962C8B-B14F-4D97-AF65-F5344CB8AC3E}">
        <p14:creationId xmlns:p14="http://schemas.microsoft.com/office/powerpoint/2010/main" val="42092824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5D20C5-D898-42F5-953F-BDAA2E8D53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Sight Words</a:t>
            </a:r>
            <a:br>
              <a:rPr lang="en-US" dirty="0"/>
            </a:br>
            <a:r>
              <a:rPr lang="en-US" sz="3100" dirty="0"/>
              <a:t>Practice saying these words three times for 1 minute each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1515DB-40FE-4C85-BE87-EF3A7F7AD3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171" y="1690688"/>
            <a:ext cx="11669486" cy="5167311"/>
          </a:xfrm>
        </p:spPr>
        <p:txBody>
          <a:bodyPr/>
          <a:lstStyle/>
          <a:p>
            <a:r>
              <a:rPr lang="en-US" dirty="0"/>
              <a:t>from		kind		or		then		were			5</a:t>
            </a:r>
          </a:p>
          <a:p>
            <a:r>
              <a:rPr lang="en-US" dirty="0"/>
              <a:t>any			funny	other		these	when		10</a:t>
            </a:r>
          </a:p>
          <a:p>
            <a:r>
              <a:rPr lang="en-US" dirty="0"/>
              <a:t>ask			give		when	over		learn			15</a:t>
            </a:r>
          </a:p>
          <a:p>
            <a:r>
              <a:rPr lang="en-US" dirty="0"/>
              <a:t>where		back		going	live		people		20</a:t>
            </a:r>
          </a:p>
          <a:p>
            <a:r>
              <a:rPr lang="en-US" dirty="0"/>
              <a:t>think		which	long		great	because		25</a:t>
            </a:r>
          </a:p>
          <a:p>
            <a:r>
              <a:rPr lang="en-US" dirty="0"/>
              <a:t>from		kind		or		then		were			30</a:t>
            </a:r>
          </a:p>
          <a:p>
            <a:r>
              <a:rPr lang="en-US" dirty="0"/>
              <a:t>any			funny	other		these	when		35</a:t>
            </a:r>
          </a:p>
          <a:p>
            <a:r>
              <a:rPr lang="en-US" dirty="0"/>
              <a:t>ask			give		when	over		learn			40</a:t>
            </a:r>
          </a:p>
          <a:p>
            <a:r>
              <a:rPr lang="en-US" dirty="0"/>
              <a:t>where		back		going	live		people		45</a:t>
            </a:r>
          </a:p>
          <a:p>
            <a:r>
              <a:rPr lang="en-US" dirty="0"/>
              <a:t>think		which	long		great	because		50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5893661"/>
      </p:ext>
    </p:extLst>
  </p:cSld>
  <p:clrMapOvr>
    <a:masterClrMapping/>
  </p:clrMapOvr>
</p:sld>
</file>

<file path=ppt/theme/theme1.xml><?xml version="1.0" encoding="utf-8"?>
<a:theme xmlns:a="http://schemas.openxmlformats.org/drawingml/2006/main" name="Melancholy abstract design 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lancholy abstract design slides.potx" id="{0C631111-0761-4095-80FF-907E1270642A}" vid="{4C722CC6-EA24-4B9B-A48E-3EC5DC6964F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Melancholy abstract design slides</Template>
  <TotalTime>46</TotalTime>
  <Words>69</Words>
  <Application>Microsoft Office PowerPoint</Application>
  <PresentationFormat>Widescreen</PresentationFormat>
  <Paragraphs>53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Century Gothic</vt:lpstr>
      <vt:lpstr>Melancholy abstract design template</vt:lpstr>
      <vt:lpstr>3rd , 4th, 5th  Beginners Units </vt:lpstr>
      <vt:lpstr>Unit 1</vt:lpstr>
      <vt:lpstr>Community and Street Names</vt:lpstr>
      <vt:lpstr>Exercise - Write</vt:lpstr>
      <vt:lpstr>Short Vowel</vt:lpstr>
      <vt:lpstr>Long Vowels</vt:lpstr>
      <vt:lpstr>Digraphs</vt:lpstr>
      <vt:lpstr>Sight Words Practice saying these words three times for 1 minute each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3rd , 4th, 5th  Beginners Units</dc:title>
  <dc:creator>Susan De La Fuente</dc:creator>
  <cp:lastModifiedBy>Susan De La Fuente</cp:lastModifiedBy>
  <cp:revision>16</cp:revision>
  <dcterms:created xsi:type="dcterms:W3CDTF">2018-06-13T20:30:14Z</dcterms:created>
  <dcterms:modified xsi:type="dcterms:W3CDTF">2018-06-14T20:20:23Z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74064600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