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14"/>
  </p:notesMasterIdLst>
  <p:handoutMasterIdLst>
    <p:handoutMasterId r:id="rId15"/>
  </p:handoutMasterIdLst>
  <p:sldIdLst>
    <p:sldId id="1005" r:id="rId4"/>
    <p:sldId id="1063" r:id="rId5"/>
    <p:sldId id="1048" r:id="rId6"/>
    <p:sldId id="1124" r:id="rId7"/>
    <p:sldId id="1128" r:id="rId8"/>
    <p:sldId id="1129" r:id="rId9"/>
    <p:sldId id="1125" r:id="rId10"/>
    <p:sldId id="1130" r:id="rId11"/>
    <p:sldId id="1117" r:id="rId12"/>
    <p:sldId id="1042" r:id="rId13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8"/>
            <p14:sldId id="1124"/>
            <p14:sldId id="1128"/>
            <p14:sldId id="1129"/>
            <p14:sldId id="1125"/>
            <p14:sldId id="1130"/>
            <p14:sldId id="1117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10/11/2021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Relación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212976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Recuerda</a:t>
            </a:r>
            <a:r>
              <a:rPr lang="en-US" sz="9600" dirty="0">
                <a:latin typeface="Century Gothic" panose="020B0502020202020204" pitchFamily="34" charset="0"/>
              </a:rPr>
              <a:t> sus </a:t>
            </a:r>
            <a:r>
              <a:rPr lang="en-US" sz="9600" dirty="0" err="1">
                <a:latin typeface="Century Gothic" panose="020B0502020202020204" pitchFamily="34" charset="0"/>
              </a:rPr>
              <a:t>Nombres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145016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Recuerda sus Nombres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6768752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No saber el nombre de alguien equivale a que no es lo suficiente importante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2050" name="Picture 2" descr="Nombres propios – Proyecto HU-CI">
            <a:extLst>
              <a:ext uri="{FF2B5EF4-FFF2-40B4-BE49-F238E27FC236}">
                <a16:creationId xmlns:a16="http://schemas.microsoft.com/office/drawing/2014/main" id="{B065B00E-B23F-4BA7-818A-5781505588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202" y="1148952"/>
            <a:ext cx="4824536" cy="2280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51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145016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Recuerda sus Nombres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6768752" cy="4680520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No saber el nombre de alguien equivale a que no es lo suficiente importante</a:t>
            </a:r>
          </a:p>
          <a:p>
            <a:r>
              <a:rPr lang="es-MX" dirty="0">
                <a:latin typeface="Century Gothic" panose="020B0502020202020204" pitchFamily="34" charset="0"/>
              </a:rPr>
              <a:t>Nos escondemos detrás del “hermano-hermana”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2050" name="Picture 2" descr="Nombres propios – Proyecto HU-CI">
            <a:extLst>
              <a:ext uri="{FF2B5EF4-FFF2-40B4-BE49-F238E27FC236}">
                <a16:creationId xmlns:a16="http://schemas.microsoft.com/office/drawing/2014/main" id="{B065B00E-B23F-4BA7-818A-5781505588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202" y="1148952"/>
            <a:ext cx="4824536" cy="2280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4252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145016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Recuerda sus Nombres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6768752" cy="4680520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No saber el nombre de alguien equivale a que no es lo suficiente importante</a:t>
            </a:r>
          </a:p>
          <a:p>
            <a:r>
              <a:rPr lang="es-MX" dirty="0">
                <a:latin typeface="Century Gothic" panose="020B0502020202020204" pitchFamily="34" charset="0"/>
              </a:rPr>
              <a:t>Nos escondemos detrás del “hermano-hermana”</a:t>
            </a:r>
          </a:p>
          <a:p>
            <a:r>
              <a:rPr lang="es-MX" dirty="0">
                <a:latin typeface="Century Gothic" panose="020B0502020202020204" pitchFamily="34" charset="0"/>
              </a:rPr>
              <a:t>El nombre es muy importante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2050" name="Picture 2" descr="Nombres propios – Proyecto HU-CI">
            <a:extLst>
              <a:ext uri="{FF2B5EF4-FFF2-40B4-BE49-F238E27FC236}">
                <a16:creationId xmlns:a16="http://schemas.microsoft.com/office/drawing/2014/main" id="{B065B00E-B23F-4BA7-818A-5781505588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202" y="1148952"/>
            <a:ext cx="4824536" cy="2280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7588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7778" y="3460894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Estímulos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637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Estímulos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9217024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La sociedad hace creer que no son los suficientes hasta tener algún producto</a:t>
            </a:r>
          </a:p>
          <a:p>
            <a:r>
              <a:rPr lang="es-MX" dirty="0">
                <a:latin typeface="Century Gothic" panose="020B0502020202020204" pitchFamily="34" charset="0"/>
              </a:rPr>
              <a:t>En escuela pueden tener burlas</a:t>
            </a:r>
          </a:p>
          <a:p>
            <a:r>
              <a:rPr lang="es-MX" dirty="0">
                <a:latin typeface="Century Gothic" panose="020B0502020202020204" pitchFamily="34" charset="0"/>
              </a:rPr>
              <a:t>En casa los padres tal vez los hagan sentir mal</a:t>
            </a:r>
          </a:p>
          <a:p>
            <a:pPr lvl="1"/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9218" name="Picture 2" descr="5 señales que indican que caes mal en tu trabajo | Siempre Mujer">
            <a:extLst>
              <a:ext uri="{FF2B5EF4-FFF2-40B4-BE49-F238E27FC236}">
                <a16:creationId xmlns:a16="http://schemas.microsoft.com/office/drawing/2014/main" id="{6C27AEA6-2B66-4CF6-B537-0E2034DE89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312" y="155848"/>
            <a:ext cx="3186113" cy="1905000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406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s-MX" sz="6000" dirty="0">
                <a:latin typeface="Century Gothic" panose="020B0502020202020204" pitchFamily="34" charset="0"/>
              </a:rPr>
              <a:t>Estímulos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3528392" cy="4116115"/>
          </a:xfrm>
        </p:spPr>
        <p:txBody>
          <a:bodyPr>
            <a:normAutofit lnSpcReduction="10000"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Honestidad</a:t>
            </a:r>
          </a:p>
          <a:p>
            <a:r>
              <a:rPr lang="es-MX" dirty="0">
                <a:latin typeface="Century Gothic" panose="020B0502020202020204" pitchFamily="34" charset="0"/>
              </a:rPr>
              <a:t>Obediencia</a:t>
            </a:r>
          </a:p>
          <a:p>
            <a:r>
              <a:rPr lang="es-MX" dirty="0">
                <a:latin typeface="Century Gothic" panose="020B0502020202020204" pitchFamily="34" charset="0"/>
              </a:rPr>
              <a:t>Fidelidad</a:t>
            </a:r>
          </a:p>
          <a:p>
            <a:r>
              <a:rPr lang="es-MX" dirty="0">
                <a:latin typeface="Century Gothic" panose="020B0502020202020204" pitchFamily="34" charset="0"/>
              </a:rPr>
              <a:t>Puntualidad</a:t>
            </a:r>
          </a:p>
          <a:p>
            <a:r>
              <a:rPr lang="es-MX" dirty="0">
                <a:latin typeface="Century Gothic" panose="020B0502020202020204" pitchFamily="34" charset="0"/>
              </a:rPr>
              <a:t>Esfuerzo extra</a:t>
            </a:r>
          </a:p>
          <a:p>
            <a:pPr marL="457200" lvl="1" indent="0">
              <a:buNone/>
            </a:pPr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3074" name="Picture 2" descr="Imágenes de Bien Hecho | Vectores, fotos de stock y PSD gratuitos">
            <a:extLst>
              <a:ext uri="{FF2B5EF4-FFF2-40B4-BE49-F238E27FC236}">
                <a16:creationId xmlns:a16="http://schemas.microsoft.com/office/drawing/2014/main" id="{22727CC8-574A-4057-B833-E7BACD283C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8262" y="188640"/>
            <a:ext cx="2810557" cy="187220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CC73AD5E-BD8F-4A8F-AC37-330618F5585A}"/>
              </a:ext>
            </a:extLst>
          </p:cNvPr>
          <p:cNvSpPr txBox="1">
            <a:spLocks/>
          </p:cNvSpPr>
          <p:nvPr/>
        </p:nvSpPr>
        <p:spPr>
          <a:xfrm>
            <a:off x="4404958" y="1988840"/>
            <a:ext cx="4498122" cy="411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69913" indent="-569913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3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3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Tx/>
              <a:buBlip>
                <a:blip r:embed="rId3"/>
              </a:buBlip>
              <a:tabLst>
                <a:tab pos="914400" algn="l"/>
              </a:tabLst>
              <a:defRPr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>
                <a:latin typeface="Century Gothic" panose="020B0502020202020204" pitchFamily="34" charset="0"/>
              </a:rPr>
              <a:t>Conocimiento</a:t>
            </a:r>
          </a:p>
          <a:p>
            <a:r>
              <a:rPr lang="es-MX" dirty="0">
                <a:latin typeface="Century Gothic" panose="020B0502020202020204" pitchFamily="34" charset="0"/>
              </a:rPr>
              <a:t>Habilidad</a:t>
            </a:r>
          </a:p>
          <a:p>
            <a:r>
              <a:rPr lang="es-MX" dirty="0">
                <a:latin typeface="Century Gothic" panose="020B0502020202020204" pitchFamily="34" charset="0"/>
              </a:rPr>
              <a:t>Iniciativa</a:t>
            </a:r>
          </a:p>
          <a:p>
            <a:r>
              <a:rPr lang="es-MX" dirty="0">
                <a:latin typeface="Century Gothic" panose="020B0502020202020204" pitchFamily="34" charset="0"/>
              </a:rPr>
              <a:t>Disposición</a:t>
            </a:r>
          </a:p>
          <a:p>
            <a:pPr marL="457200" lvl="1" indent="0">
              <a:buFontTx/>
              <a:buNone/>
            </a:pPr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FontTx/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51035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75874</TotalTime>
  <Words>140</Words>
  <Application>Microsoft Office PowerPoint</Application>
  <PresentationFormat>Panorámica</PresentationFormat>
  <Paragraphs>30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Presentación de PowerPoint</vt:lpstr>
      <vt:lpstr>Recuerda sus Nombres</vt:lpstr>
      <vt:lpstr>Recuerda sus Nombres</vt:lpstr>
      <vt:lpstr>Recuerda sus Nombres</vt:lpstr>
      <vt:lpstr>Presentación de PowerPoint</vt:lpstr>
      <vt:lpstr>Estímulos</vt:lpstr>
      <vt:lpstr>Estímulos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110</cp:revision>
  <dcterms:created xsi:type="dcterms:W3CDTF">2011-05-09T14:18:21Z</dcterms:created>
  <dcterms:modified xsi:type="dcterms:W3CDTF">2021-10-12T01:27:43Z</dcterms:modified>
  <cp:category>Templates</cp:category>
</cp:coreProperties>
</file>