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2" r:id="rId3"/>
    <p:sldId id="265" r:id="rId4"/>
    <p:sldId id="270" r:id="rId5"/>
    <p:sldId id="272" r:id="rId6"/>
    <p:sldId id="271" r:id="rId7"/>
    <p:sldId id="283" r:id="rId8"/>
    <p:sldId id="284" r:id="rId9"/>
    <p:sldId id="274" r:id="rId10"/>
    <p:sldId id="285" r:id="rId11"/>
    <p:sldId id="278" r:id="rId12"/>
    <p:sldId id="279" r:id="rId13"/>
    <p:sldId id="286" r:id="rId14"/>
  </p:sldIdLst>
  <p:sldSz cx="9144000" cy="6858000" type="screen4x3"/>
  <p:notesSz cx="7010400" cy="9372600"/>
  <p:defaultTextStyle>
    <a:defPPr>
      <a:defRPr lang="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"/>
              <a:t>Нажмите, чтобы изменить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638800" y="4352452"/>
            <a:ext cx="3373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Ваша личная миссия и призвание от Бога</a:t>
            </a:r>
            <a:endParaRPr lang="en-US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738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200" b="1" dirty="0">
                <a:solidFill>
                  <a:srgbClr val="FF0000"/>
                </a:solidFill>
              </a:rPr>
              <a:t>Учи</a:t>
            </a:r>
            <a:r>
              <a:rPr lang="uk-UA" sz="3200" b="1" dirty="0" err="1">
                <a:solidFill>
                  <a:srgbClr val="FF0000"/>
                </a:solidFill>
              </a:rPr>
              <a:t>сь</a:t>
            </a:r>
            <a:r>
              <a:rPr lang="ru" sz="3200" b="1" dirty="0">
                <a:solidFill>
                  <a:srgbClr val="FF0000"/>
                </a:solidFill>
              </a:rPr>
              <a:t> руководить</a:t>
            </a:r>
          </a:p>
          <a:p>
            <a:r>
              <a:rPr lang="uk-UA" sz="3200" b="1" dirty="0" err="1">
                <a:solidFill>
                  <a:srgbClr val="FF0000"/>
                </a:solidFill>
              </a:rPr>
              <a:t>Видео</a:t>
            </a:r>
            <a:r>
              <a:rPr lang="uk-UA" sz="3200" b="1" dirty="0">
                <a:solidFill>
                  <a:srgbClr val="FF0000"/>
                </a:solidFill>
              </a:rPr>
              <a:t> 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717" y="381000"/>
            <a:ext cx="84582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Ваша личная миссия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Изучение Библии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Ценности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Люди, которыми вы восхищаетесь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Личные сильные стороны и дары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Видение, </a:t>
            </a:r>
            <a:r>
              <a:rPr lang="uk-UA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данное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Богом</a:t>
            </a: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21165E-E3B6-441D-B2EE-16BB81BF18D6}"/>
              </a:ext>
            </a:extLst>
          </p:cNvPr>
          <p:cNvSpPr txBox="1"/>
          <p:nvPr/>
        </p:nvSpPr>
        <p:spPr>
          <a:xfrm>
            <a:off x="995083" y="3276600"/>
            <a:ext cx="7696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Видение – это способность видеть предпочтительное будущее. Это сердцевина утверждения о вашей личной миссии. Видение включает в себя ваши желания и стремления.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1243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Качества, которыми я больше всего восхищаюсь и желаю, чтобы Бог развивал их во мне и использовал в моей жизни   это: _______. Почему? </a:t>
            </a:r>
          </a:p>
          <a:p>
            <a:endParaRPr lang="uk-UA" sz="2400" dirty="0"/>
          </a:p>
          <a:p>
            <a:r>
              <a:rPr lang="ru-RU" sz="2400" dirty="0"/>
              <a:t>Люди, которые знают меня, уверены, что Бог больше всего использует меня, когда я вовлечён в _______ . Почему?</a:t>
            </a:r>
          </a:p>
          <a:p>
            <a:endParaRPr lang="uk-UA" sz="2400" dirty="0"/>
          </a:p>
          <a:p>
            <a:r>
              <a:rPr lang="ru-RU" sz="2400" dirty="0"/>
              <a:t>Действия моей жизни, которые больше всего способствуют распространению Царства Божьего это: _______. Почему?</a:t>
            </a:r>
          </a:p>
          <a:p>
            <a:endParaRPr lang="uk-UA" sz="2400" dirty="0"/>
          </a:p>
          <a:p>
            <a:r>
              <a:rPr lang="ru-RU" sz="2400" dirty="0"/>
              <a:t>Когда я слышу об увлечении, самом сильном желании и стремлении, первое, что приходит на ум, это _______. Почему?</a:t>
            </a:r>
          </a:p>
          <a:p>
            <a:r>
              <a:rPr lang="ru-RU" sz="2400" dirty="0"/>
              <a:t> </a:t>
            </a:r>
            <a:endParaRPr lang="uk-UA" sz="2400" dirty="0"/>
          </a:p>
          <a:p>
            <a:r>
              <a:rPr lang="ru-RU" sz="2400" dirty="0"/>
              <a:t>И если бы я знал, что не могу потерпеть неудачу в своей жизни, я хотел бы сделать во славу Бога следующее _______.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7633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81000"/>
            <a:ext cx="7924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200" dirty="0"/>
              <a:t>Заявление о личной миссии:</a:t>
            </a:r>
          </a:p>
          <a:p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" sz="3200" dirty="0"/>
              <a:t>По милости Божией я…..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" sz="3200" dirty="0"/>
              <a:t>Он призвал меня стать….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" sz="3200" dirty="0"/>
              <a:t>И он призвал меня служить </a:t>
            </a:r>
            <a:r>
              <a:rPr lang="uk-UA" sz="3200" dirty="0"/>
              <a:t>для </a:t>
            </a:r>
            <a:r>
              <a:rPr lang="uk-UA" sz="3200" dirty="0" err="1"/>
              <a:t>созидания</a:t>
            </a:r>
            <a:r>
              <a:rPr lang="uk-UA" sz="3200" dirty="0"/>
              <a:t> Е</a:t>
            </a:r>
            <a:r>
              <a:rPr lang="ru" sz="3200" dirty="0"/>
              <a:t>го Царств</a:t>
            </a:r>
            <a:r>
              <a:rPr lang="uk-UA" sz="3200" dirty="0"/>
              <a:t>а</a:t>
            </a:r>
            <a:r>
              <a:rPr lang="ru" sz="3200" dirty="0"/>
              <a:t>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1936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095566" y="1342745"/>
            <a:ext cx="2955432" cy="2832289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-1" y="1342745"/>
            <a:ext cx="5867400" cy="5280660"/>
          </a:xfrm>
          <a:prstGeom prst="rect">
            <a:avLst/>
          </a:prstGeom>
          <a:solidFill>
            <a:srgbClr val="1F487C"/>
          </a:solidFill>
        </p:spPr>
      </p:pic>
      <p:sp>
        <p:nvSpPr>
          <p:cNvPr id="10" name="Bent-Up Arrow 9"/>
          <p:cNvSpPr/>
          <p:nvPr/>
        </p:nvSpPr>
        <p:spPr>
          <a:xfrm>
            <a:off x="5410201" y="3997416"/>
            <a:ext cx="1891866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627349" y="1747522"/>
            <a:ext cx="1891866" cy="13715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10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B714EBAB-0338-45ED-B839-E50D17D979DC}"/>
              </a:ext>
            </a:extLst>
          </p:cNvPr>
          <p:cNvSpPr/>
          <p:nvPr/>
        </p:nvSpPr>
        <p:spPr>
          <a:xfrm>
            <a:off x="7437231" y="4109042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35C418-4AF1-4451-B7D5-58D29D8A30C0}"/>
              </a:ext>
            </a:extLst>
          </p:cNvPr>
          <p:cNvSpPr txBox="1"/>
          <p:nvPr/>
        </p:nvSpPr>
        <p:spPr>
          <a:xfrm>
            <a:off x="0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Лидер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712B3F-692D-40C7-88AC-98223B17C8C0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Культура</a:t>
            </a:r>
            <a:endParaRPr lang="ru-UA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454C6-1B76-474A-97B4-2F6C39472DFC}"/>
              </a:ext>
            </a:extLst>
          </p:cNvPr>
          <p:cNvSpPr txBox="1"/>
          <p:nvPr/>
        </p:nvSpPr>
        <p:spPr>
          <a:xfrm>
            <a:off x="5668262" y="4095821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Видение </a:t>
            </a:r>
            <a:endParaRPr lang="ru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92B82-20DF-40F4-9F0C-19C253B66C8F}"/>
              </a:ext>
            </a:extLst>
          </p:cNvPr>
          <p:cNvSpPr txBox="1"/>
          <p:nvPr/>
        </p:nvSpPr>
        <p:spPr>
          <a:xfrm>
            <a:off x="7462631" y="4151133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Молитва и планирование  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93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095566" y="1342745"/>
            <a:ext cx="2955432" cy="2832289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-1" y="1342745"/>
            <a:ext cx="5867400" cy="5280660"/>
          </a:xfrm>
          <a:prstGeom prst="rect">
            <a:avLst/>
          </a:prstGeom>
          <a:solidFill>
            <a:srgbClr val="1F487C"/>
          </a:solidFill>
        </p:spPr>
      </p:pic>
      <p:sp>
        <p:nvSpPr>
          <p:cNvPr id="10" name="Bent-Up Arrow 9"/>
          <p:cNvSpPr/>
          <p:nvPr/>
        </p:nvSpPr>
        <p:spPr>
          <a:xfrm>
            <a:off x="5410201" y="3997416"/>
            <a:ext cx="1891866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627349" y="1747522"/>
            <a:ext cx="1891866" cy="13715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10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B714EBAB-0338-45ED-B839-E50D17D979DC}"/>
              </a:ext>
            </a:extLst>
          </p:cNvPr>
          <p:cNvSpPr/>
          <p:nvPr/>
        </p:nvSpPr>
        <p:spPr>
          <a:xfrm>
            <a:off x="7437231" y="4109042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35C418-4AF1-4451-B7D5-58D29D8A30C0}"/>
              </a:ext>
            </a:extLst>
          </p:cNvPr>
          <p:cNvSpPr txBox="1"/>
          <p:nvPr/>
        </p:nvSpPr>
        <p:spPr>
          <a:xfrm>
            <a:off x="0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Лидер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712B3F-692D-40C7-88AC-98223B17C8C0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Культура</a:t>
            </a:r>
            <a:endParaRPr lang="ru-UA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454C6-1B76-474A-97B4-2F6C39472DFC}"/>
              </a:ext>
            </a:extLst>
          </p:cNvPr>
          <p:cNvSpPr txBox="1"/>
          <p:nvPr/>
        </p:nvSpPr>
        <p:spPr>
          <a:xfrm>
            <a:off x="5668262" y="4095821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Видение </a:t>
            </a:r>
            <a:endParaRPr lang="ru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92B82-20DF-40F4-9F0C-19C253B66C8F}"/>
              </a:ext>
            </a:extLst>
          </p:cNvPr>
          <p:cNvSpPr txBox="1"/>
          <p:nvPr/>
        </p:nvSpPr>
        <p:spPr>
          <a:xfrm>
            <a:off x="7462631" y="4151133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Молитва и планирование  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89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335845"/>
            <a:ext cx="8001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Лидер, со всеми его плюсами и минусами, сильными и слабыми сторонами, взаимодействует с группой людей, чтобы определить культуру (то, как здесь все делается), чтобы разработать видение предпочтительного будущего, а затем дает импульс к действию. действия, необходимые для достижения этого будущего с помощью планов и молитвы.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722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42345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Ваша личная миссия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Изучение Библии</a:t>
            </a:r>
          </a:p>
          <a:p>
            <a:endParaRPr lang="en-US" sz="36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D1EA49-E0F1-4B8F-B08E-5C4E193F2E23}"/>
              </a:ext>
            </a:extLst>
          </p:cNvPr>
          <p:cNvSpPr txBox="1"/>
          <p:nvPr/>
        </p:nvSpPr>
        <p:spPr>
          <a:xfrm>
            <a:off x="838200" y="1447800"/>
            <a:ext cx="533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Иеремия 1:5</a:t>
            </a:r>
          </a:p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Деяния 13:36-41</a:t>
            </a:r>
          </a:p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Ефесянам 2:10</a:t>
            </a:r>
          </a:p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Филиппийцам 3:8-14</a:t>
            </a:r>
          </a:p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Матфея 28:19-20</a:t>
            </a:r>
          </a:p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Матфея 25:26-28</a:t>
            </a:r>
          </a:p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Матфея 23:37-40</a:t>
            </a:r>
          </a:p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Иоанна 13:34-45</a:t>
            </a:r>
          </a:p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Иоанна 17:20-23</a:t>
            </a:r>
          </a:p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Римлянам 15:6-7</a:t>
            </a:r>
          </a:p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 Тимофе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1:9</a:t>
            </a:r>
          </a:p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 Петра 2:1-5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825888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458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Ваша личная миссия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Изучение Библии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Ценности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FF4F11-0973-44DF-81D1-9915AC3B668B}"/>
              </a:ext>
            </a:extLst>
          </p:cNvPr>
          <p:cNvSpPr txBox="1"/>
          <p:nvPr/>
        </p:nvSpPr>
        <p:spPr>
          <a:xfrm>
            <a:off x="990600" y="1889105"/>
            <a:ext cx="7696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Ценности – это то, что мы считаем важным. </a:t>
            </a:r>
            <a:r>
              <a:rPr lang="ru-RU" sz="2800" dirty="0"/>
              <a:t>Когда вы думаете и молитесь о том, какими Бог создал вас, составьте списки ценностей, которые жизненно важны для вас и формируют ваши решения.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077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610600" cy="741741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здоровье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финансовая безопасность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имущество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свободное время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семья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друзья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бережливость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щедрость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справедливость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порядок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образование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счастье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взаимоотношения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личный рост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истина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Благосостояние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церковь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мир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спокойствие души и духа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безопасность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уважение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искренность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усердная работа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83064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4582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Ваша личная миссия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Изучение Библии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Ценности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Люди, которыми вы восхищаетесь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2836A0-4412-4268-AD02-D28E3EE73DFC}"/>
              </a:ext>
            </a:extLst>
          </p:cNvPr>
          <p:cNvSpPr txBox="1"/>
          <p:nvPr/>
        </p:nvSpPr>
        <p:spPr>
          <a:xfrm>
            <a:off x="990600" y="2362200"/>
            <a:ext cx="769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Теперь подумайте о двух людях, которыми вы восхищаетесь. Чем конкретнее будет описание, тем лучше.</a:t>
            </a:r>
          </a:p>
        </p:txBody>
      </p:sp>
    </p:spTree>
    <p:extLst>
      <p:ext uri="{BB962C8B-B14F-4D97-AF65-F5344CB8AC3E}">
        <p14:creationId xmlns:p14="http://schemas.microsoft.com/office/powerpoint/2010/main" val="4016047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717" y="381000"/>
            <a:ext cx="84582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Ваша личная миссия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Изучение Библии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Ценности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Люди, которыми вы восхищаетесь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Личные сильные стороны и дары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21165E-E3B6-441D-B2EE-16BB81BF18D6}"/>
              </a:ext>
            </a:extLst>
          </p:cNvPr>
          <p:cNvSpPr txBox="1"/>
          <p:nvPr/>
        </p:nvSpPr>
        <p:spPr>
          <a:xfrm>
            <a:off x="995083" y="2819400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Ваши дары и таланты позволяют вам внести   уникальный вклад в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Царство </a:t>
            </a:r>
            <a:r>
              <a:rPr lang="uk-UA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Божие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0893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73871"/>
            <a:ext cx="88392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Из данного списка выберите шесть сильных сторон личности, присущих вам: </a:t>
            </a:r>
          </a:p>
          <a:p>
            <a:endParaRPr lang="uk-UA" sz="2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/>
              <a:t>У вас есть способность адаптироваться и приспособиться к обстоятельствам, выразительность речи, артистичность, мудрость в принятии решений, коммуникабельность, красноречивость, уверенность, дипломатичность, энергичность, умение общаться. </a:t>
            </a:r>
            <a:endParaRPr lang="uk-U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/>
              <a:t>Вы умный человек, вы щедры, благодарны, усердно работаете, у вас развито воображение, есть глубокие и интересные мысли, хорошие советы.</a:t>
            </a:r>
            <a:endParaRPr lang="uk-U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/>
              <a:t>Вы интеллигентны, добры, у вас есть лидерские способности, открыты для новых идей, оптимистичны, надёжны, вам можно доверять. С вами интересно беседовать и проводить время. </a:t>
            </a:r>
            <a:endParaRPr lang="uk-U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/>
              <a:t>У вас есть способность вдохновлять, философский склад ума, поэтичность, искренность, духовность.</a:t>
            </a:r>
            <a:endParaRPr lang="uk-U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/>
              <a:t>Вы способны учиться, понимать глубокие истины. Сами способны учить и наставлять.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/>
              <a:t>Вы имеете правильное видение будущего.  </a:t>
            </a:r>
            <a:endParaRPr lang="uk-UA" sz="2200" dirty="0"/>
          </a:p>
          <a:p>
            <a:endParaRPr lang="en-U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1568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20184</TotalTime>
  <Words>635</Words>
  <Application>Microsoft Office PowerPoint</Application>
  <PresentationFormat>Экран (4:3)</PresentationFormat>
  <Paragraphs>99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26</cp:revision>
  <cp:lastPrinted>2016-07-01T14:59:35Z</cp:lastPrinted>
  <dcterms:created xsi:type="dcterms:W3CDTF">2016-06-02T20:10:49Z</dcterms:created>
  <dcterms:modified xsi:type="dcterms:W3CDTF">2023-03-10T20:38:31Z</dcterms:modified>
</cp:coreProperties>
</file>