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9" r:id="rId4"/>
    <p:sldId id="304" r:id="rId5"/>
    <p:sldId id="302" r:id="rId6"/>
    <p:sldId id="305" r:id="rId7"/>
    <p:sldId id="307" r:id="rId8"/>
    <p:sldId id="306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9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 fontScale="90000"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fuego del conflicto: el Fuego de Paz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12192000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98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 #1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9378"/>
            <a:ext cx="12192000" cy="5488621"/>
          </a:xfrm>
        </p:spPr>
        <p:txBody>
          <a:bodyPr>
            <a:normAutofit fontScale="925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el propósito de Dios en el conflicto, cambiara nuestras prioridades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Nuestro propósito determina nuestras prioridades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nuestra prioridad es buscar el propósito de Dios en nuestro conflicto, no nos enfocaremos en agradarnos a nosotros mismos o agradar a otros que nos puede llevarnos por mal camino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14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1353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5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Beneficions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Buscar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Dios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conflicto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1232376"/>
            <a:ext cx="12108180" cy="5860401"/>
          </a:xfrm>
        </p:spPr>
        <p:txBody>
          <a:bodyPr>
            <a:normAutofit/>
          </a:bodyPr>
          <a:lstStyle/>
          <a:p>
            <a:r>
              <a:rPr lang="es-ES" sz="4800" dirty="0"/>
              <a:t>Mas buscad primeramente el reino de Dios y su justicia, y todas estas cosas os serán añadidas</a:t>
            </a:r>
            <a:r>
              <a:rPr lang="es-ES" sz="4800" dirty="0" smtClean="0"/>
              <a:t>. Mateo </a:t>
            </a:r>
            <a:r>
              <a:rPr lang="es-ES" sz="4800" dirty="0" smtClean="0"/>
              <a:t>6:33</a:t>
            </a:r>
          </a:p>
          <a:p>
            <a:r>
              <a:rPr lang="es-ES" sz="4800" dirty="0" smtClean="0"/>
              <a:t>“Y </a:t>
            </a:r>
            <a:r>
              <a:rPr lang="es-ES" sz="4800" dirty="0"/>
              <a:t>sabemos que a los que aman a Dios, todas las cosas les ayudan a bien, esto es, a los que conforme a su propósito son llamados</a:t>
            </a:r>
            <a:r>
              <a:rPr lang="es-ES" sz="4800" dirty="0" smtClean="0"/>
              <a:t>.”</a:t>
            </a:r>
            <a:r>
              <a:rPr lang="es-ES" sz="4800" dirty="0" err="1" smtClean="0"/>
              <a:t>Rom</a:t>
            </a:r>
            <a:r>
              <a:rPr lang="es-ES" sz="4800" dirty="0" smtClean="0"/>
              <a:t>. </a:t>
            </a:r>
            <a:r>
              <a:rPr lang="es-ES" sz="4800" dirty="0"/>
              <a:t>8:28</a:t>
            </a:r>
          </a:p>
          <a:p>
            <a:pPr marL="0" indent="0">
              <a:buNone/>
            </a:pP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34618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26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Discernir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94338"/>
            <a:ext cx="12192000" cy="5263662"/>
          </a:xfrm>
        </p:spPr>
        <p:txBody>
          <a:bodyPr>
            <a:normAutofit fontScale="85000" lnSpcReduction="20000"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discernimos que es el propósito de Dios en el conflicto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biblia, la oración, consejeros santos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presumas que conoces el propósito de Dios, pregúntale a el</a:t>
            </a:r>
            <a:endParaRPr lang="es-ES" sz="4800" dirty="0" smtClean="0"/>
          </a:p>
          <a:p>
            <a:r>
              <a:rPr lang="es-ES" sz="4800" dirty="0" smtClean="0"/>
              <a:t>Libra</a:t>
            </a:r>
            <a:r>
              <a:rPr lang="es-ES" sz="4800" dirty="0"/>
              <a:t>, además, a tu siervo de pecar a </a:t>
            </a:r>
            <a:r>
              <a:rPr lang="es-ES" sz="4800" dirty="0" smtClean="0"/>
              <a:t>sabiendas;</a:t>
            </a:r>
            <a:r>
              <a:rPr lang="es-ES" sz="4800" dirty="0"/>
              <a:t> </a:t>
            </a:r>
            <a:r>
              <a:rPr lang="es-ES" sz="4800" dirty="0" smtClean="0"/>
              <a:t>no </a:t>
            </a:r>
            <a:r>
              <a:rPr lang="es-ES" sz="4800" dirty="0"/>
              <a:t>permitas que tales pecados me </a:t>
            </a:r>
            <a:r>
              <a:rPr lang="es-ES" sz="4800" dirty="0" smtClean="0"/>
              <a:t>dominen. Así </a:t>
            </a:r>
            <a:r>
              <a:rPr lang="es-ES" sz="4800" dirty="0"/>
              <a:t>estaré libre de </a:t>
            </a:r>
            <a:r>
              <a:rPr lang="es-ES" sz="4800" dirty="0" smtClean="0"/>
              <a:t>culpa</a:t>
            </a:r>
            <a:r>
              <a:rPr lang="es-ES" sz="4800" dirty="0"/>
              <a:t> </a:t>
            </a:r>
            <a:r>
              <a:rPr lang="es-ES" sz="4800" dirty="0" smtClean="0"/>
              <a:t>y </a:t>
            </a:r>
            <a:r>
              <a:rPr lang="es-ES" sz="4800" dirty="0"/>
              <a:t>de multiplicar mis pecados.</a:t>
            </a:r>
            <a:r>
              <a:rPr lang="es-ES" sz="4800" dirty="0" smtClean="0"/>
              <a:t> Salmos </a:t>
            </a:r>
            <a:r>
              <a:rPr lang="es-ES" sz="4800" dirty="0" smtClean="0"/>
              <a:t>19:13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Dios nunca contradice su palabra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294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377"/>
            <a:ext cx="12009120" cy="5625623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principio del triangulo de paz es Poder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Toma poder para apagar la flama del fuego destructor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Cando buscamos el propósito de Dios en el conflicto, su poder esta disponibles par nosotros.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848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40259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 #2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40259"/>
            <a:ext cx="12009120" cy="6017741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alcanzar el propósito de Dios con nuestras propias fuerzas, pero con su poder todo es posible</a:t>
            </a:r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»Yo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 la vid y ustedes son las ramas. El que permanece en mí, como yo en él, dará mucho fruto; separados de mí no pueden ustedes hacer nada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Juan 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15:5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que puede hacer muchísimo más que todo lo que podamos imaginarnos o pedir, por el poder que obra eficazmente en nosotros. Efesios 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3:20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»¡Ah, </a:t>
            </a:r>
            <a:r>
              <a:rPr lang="es-ES" sz="3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mi Dios! Tú, con tu gran fuerza y tu brazo poderoso, has hecho los cielos y la tierra. Para ti no hay nada imposible. Jeremías 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32:17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0"/>
            <a:ext cx="800100" cy="84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618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88541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 de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8540"/>
            <a:ext cx="12192000" cy="5869459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el poder que Dios provee que nos permite liberarnos de las historias superficiales del fuego destructor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el poder de Dios que nos permite restaura relaciones que están dañadas y despedazadas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el poder de Dios que nos permite la justicia transformadora por la retribución para restaurar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80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035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77173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 de Dios 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5546"/>
            <a:ext cx="12192000" cy="6042453"/>
          </a:xfrm>
        </p:spPr>
        <p:txBody>
          <a:bodyPr>
            <a:normAutofit fontScale="850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Tercer principio del triangulo de paz es etiquetado como la presencia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la presencia de Dios durante el conflicto, cambia nuestra perspectiva del conflicto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Josué se encontró con Cristo.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―¡</a:t>
            </a: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ninguno! —respondió—. Me presento ante ti como comandante del ejército del </a:t>
            </a:r>
            <a:r>
              <a:rPr lang="es-ES" sz="4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Entonces </a:t>
            </a: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Josué se postró rostro en tierra y le preguntó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¿</a:t>
            </a: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órdenes trae usted, mi Señor, para este siervo 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suyo? Josué 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5:14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“Dios no viene a tomar lados, el viene a tomar el control” </a:t>
            </a:r>
            <a:r>
              <a:rPr lang="es-E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Ian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Thomas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634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671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6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376"/>
            <a:ext cx="12192000" cy="56256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inicia cuando nosotros escogemos poner nuestra FE y buscar a Cristo en respuesta al conflicto en vez de buscar el resultado deseado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Fuego de Paz- Provee una paz que va mas allá de nuestro entendimiento y es un fuego que transforma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Descubrimos el plan de Dios en el conflicto al aplicar los tres principios del triangulo de fuego de paz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337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6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376"/>
            <a:ext cx="12192000" cy="5625623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propósito de Dios en el conflicto cambia nuestras prioridades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Aplicar el poder de Dios cambia nuestras posibilidades en respuesta al conflicto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su presencia durante el conflicto cambia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perspectiva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60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Fuego del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es un fuego que inicia en medio del fuego del conflicto cuando alguien hace la decisión por fe de seguir y confiar en Cristo en respuesta al conflicto en vez de buscar el resultado deseado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 Paz, Cristo provee una paz transformadora a aquellos que implacablemente confían en el</a:t>
            </a:r>
            <a:endParaRPr lang="es-E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43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tiene dos aspectos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nuestra Paz que sobrepasa todo entendimientos</a:t>
            </a:r>
          </a:p>
          <a:p>
            <a:r>
              <a:rPr lang="es-A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él es nuestra paz</a:t>
            </a:r>
            <a:r>
              <a:rPr lang="es-A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Ef. 2:14a</a:t>
            </a:r>
            <a:endParaRPr lang="es-AR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 les dejo; mi paz les doy. Yo no se la doy a ustedes como la da el mundo. No se angustien ni se acobarden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Juan 14:27 </a:t>
            </a:r>
            <a:endParaRPr lang="es-E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la paz de Dios, que sobrepasa todo entendimiento, cuidará sus corazones y sus pensamientos en Cristo </a:t>
            </a:r>
            <a:r>
              <a:rPr lang="es-E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s-E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.”Fil</a:t>
            </a:r>
            <a:r>
              <a:rPr lang="es-E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4:7</a:t>
            </a:r>
            <a:endParaRPr lang="es-E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0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tiene dos aspectos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fuego que transforma</a:t>
            </a:r>
            <a:endParaRPr lang="es-E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¡Mira! Te he refinado, pero no como a la plata</a:t>
            </a:r>
            <a:r>
              <a:rPr lang="es-E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s-E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te he probado en el horno de la aflicción</a:t>
            </a:r>
            <a:r>
              <a:rPr lang="es-E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E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48:10 “Limpiare tu escoria con lejía, quitare todas tus impurezas” Is.1:25</a:t>
            </a:r>
          </a:p>
          <a:p>
            <a:r>
              <a:rPr lang="es-A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lo cual vosotros os alegráis, aunque ahora por un poco de tiempo, si es necesario, tengáis que ser afligidos en diversas pruebas</a:t>
            </a:r>
            <a:r>
              <a:rPr lang="es-E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40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sometida a prueba vuestra fe, mucho más preciosa que el oro, el cual aunque perecedero se prueba con fuego, sea hallada en alabanza, gloria y honra cuando sea manifestado Jesucristo</a:t>
            </a:r>
            <a:r>
              <a:rPr lang="es-E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Pedro 1:6-7</a:t>
            </a:r>
            <a:endParaRPr lang="es-A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24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Paz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470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enfocamos en el fuego destructor, buscamos el resultado deseado, buscamos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nosotros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queremos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enfocamos en el fuego de paz, buscamos  a Cristo y su propósito en el conflicto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experimentaremos la paz del Señor si buscamos a Cristo en un intento de obtener nuestro resultado deseado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Buscamos a Cristo para obtener Su resultado deseado. Restaurar la relación y la justicia transformada 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Paz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470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Dios tiene un resultado deseado para nuestros conflictos, ¿Como me identifico a ese resultado y me aferro a ello?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tres principios que nos ayudan a buscar el plan de Dios en el Fuego de paz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Aplicar estos principios nos permite experimentar una paz transformadora en medio de nuestro fuego destructor del conflicto y nos permite ser usados por Cristo para bendecir a otros, para restaurar relaciones y experimentar una justicia transformada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4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3646"/>
            <a:ext cx="12192000" cy="5983845"/>
          </a:xfrm>
        </p:spPr>
        <p:txBody>
          <a:bodyPr>
            <a:normAutofit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ayudarnos a recordar los tres principios que nos ayudan a identificar el resultado del deseo de Dios en el fuego destructor del conflicto, hay este diagrama llamado el triangulo del fuego de paz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743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005839"/>
          </a:xfrm>
        </p:spPr>
        <p:txBody>
          <a:bodyPr>
            <a:norm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5191691" y="2598913"/>
            <a:ext cx="2263140" cy="2057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5923211" y="3531252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162991" y="1668162"/>
            <a:ext cx="4297680" cy="35433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22961" y="5327042"/>
            <a:ext cx="477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 fuego de Paz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022908">
            <a:off x="4573520" y="3174910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3725866">
            <a:off x="6459866" y="3692962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71714" y="4656313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898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122"/>
            <a:ext cx="121539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6684"/>
            <a:ext cx="12153900" cy="5441315"/>
          </a:xfrm>
        </p:spPr>
        <p:txBody>
          <a:bodyPr>
            <a:normAutofit lnSpcReduction="1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principio del triangulo del fuego de paz es llama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escribimos nuestra historia del  conflicto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fuego destructor, buscamos nuestro propio propósito y nuestro propio resultado deseado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en el fuego de paz, buscamos el propósito de Dios en vez del nuestro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353800" y="91122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98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993</Words>
  <Application>Microsoft Office PowerPoint</Application>
  <PresentationFormat>Widescreen</PresentationFormat>
  <Paragraphs>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El Segundo fuego del conflicto: el Fuego de Paz</vt:lpstr>
      <vt:lpstr>El Segundo Fuego del Conflicto</vt:lpstr>
      <vt:lpstr>El Fuego de paz tiene dos aspectos</vt:lpstr>
      <vt:lpstr>El Fuego de paz tiene dos aspectos</vt:lpstr>
      <vt:lpstr>Que buscar En el fuego de Paz</vt:lpstr>
      <vt:lpstr>Que buscar En el fuego de Paz</vt:lpstr>
      <vt:lpstr>EL TRIANGULO DEL FUEGO DE PAZ</vt:lpstr>
      <vt:lpstr>EL TRIANGULO DEL FUEGO DE PAZ</vt:lpstr>
      <vt:lpstr>Propósito</vt:lpstr>
      <vt:lpstr>Principio #1</vt:lpstr>
      <vt:lpstr>Beneficions de Buscar el Propósito de Dios en el conflicto</vt:lpstr>
      <vt:lpstr>Discernir el Propósito de Dios</vt:lpstr>
      <vt:lpstr>Poder</vt:lpstr>
      <vt:lpstr>Principio #2</vt:lpstr>
      <vt:lpstr>El Poder de Dios</vt:lpstr>
      <vt:lpstr>la Presencia de Dios </vt:lpstr>
      <vt:lpstr>Nota Final: Resumen de la Clase 6</vt:lpstr>
      <vt:lpstr>Nota Final: Resumen de la Clase 6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Cuatro Hombres en el fuego</dc:title>
  <dc:creator>Jorge Muniz</dc:creator>
  <cp:lastModifiedBy>Jorge Muniz</cp:lastModifiedBy>
  <cp:revision>41</cp:revision>
  <dcterms:created xsi:type="dcterms:W3CDTF">2018-01-19T16:00:33Z</dcterms:created>
  <dcterms:modified xsi:type="dcterms:W3CDTF">2018-04-19T06:32:20Z</dcterms:modified>
</cp:coreProperties>
</file>