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1" roundtripDataSignature="AMtx7mgSPd7ek2iVuKJ+p/hivBmqn0V6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«Будь сильний та відважний!»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ці слова сказані Богом не слабовольній людині, але мужньому воїну!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Які ж тоді випроування випадуть на його долю, якщо він чує такі слова?!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Ісуса Навина починається на тому місці, де закінчується книга Повторення Закону.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Ізраїльтяни таборували в моавських степах, чекаючи наказу Господа увійти і захопити Ханаан.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Мойсей, який до цих пір вів їх, не повинен був увійти в землю обітовану (П.Зак.3:23-27; 32:48-52).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двічі повелів йому передати управління Ісусу Навину (3:28; 31:23).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</a:t>
            </a:r>
            <a:endParaRPr/>
          </a:p>
        </p:txBody>
      </p:sp>
      <p:sp>
        <p:nvSpPr>
          <p:cNvPr id="156" name="Google Shape;156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1-4 розділи - активні події: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обрання нового лідера народу,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розвідка Єрихону,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перехід через Йордан.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Але 5-й розділ -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пауза в сюжеті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це зупинка серед подорожі, це час самоідентифікації, само осмислення Ізраїльського народу, це повернення до витоків.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Нове покоління Ізраїльтян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обрізується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(оновлює Заповіт з Богом),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святкує свою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першу Пасху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обіцяній землі (оновлення в своїй місії).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Традиції батьків, стають традиціями дітей, заповіт батьків – стає заповітом дітей, віра батьків – стає вірою дітей і врешті, місія батьків – стає місією дітей.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/>
              <a:t>Вождь Господьного війська </a:t>
            </a:r>
            <a:r>
              <a:rPr lang="ru-RU"/>
              <a:t>(знак Божого керівництва):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Оголений меч (готовність діяти) – міра терпіння Господнього до амореїв вичерпано (пор.Бут.15:16)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Заклик до поклоніння: «скинь взуття» - знайомий заклик, правда?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Автор: </a:t>
            </a:r>
            <a:r>
              <a:rPr b="1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Юліус Шнорр фон Карольсфельд (1794–1872 г.г.)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«Біблія в ілюстраціях»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Матеріали: </a:t>
            </a:r>
            <a:r>
              <a:rPr b="1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гравюра по дереву (1850-1860 г.г.</a:t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В книзі, є багато складних і цікавих тем для дослідження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Вбивство в ім’я Господнє (Єрихон - 6:24, Гай – 8:24 та інші)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Чи змусив І.Нав зупинитися сонце над Гаваоном (10:12)? 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/>
              <a:t>Але в межах лекції, сфокусуємо увагу на темі «Виклики та перешкоди»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Бо це головна тема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Бог поставив І.Навина для того, щоб він провів народ через усі випробування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Будь сильним та відважним!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0" name="Google Shape;190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Сподіваюся, що дослідження книги Ісуса Навина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Додасть вам впевненості, твердості і мужності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А також допоможе в потрібний момент, пережити духовне оновлення! </a:t>
            </a:r>
            <a:endParaRPr/>
          </a:p>
        </p:txBody>
      </p:sp>
      <p:sp>
        <p:nvSpPr>
          <p:cNvPr id="191" name="Google Shape;191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П.Закону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завершується розповіддю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Рукопокладання І.Навина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Смерттю Мойсея (34:5).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книга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Ісуса Навина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починається тим, чим закінчилася книга П.Закону 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Смерть Мойсея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Настанови І.Навину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Будь сильний і відважний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добрі слова, які треба чути усім, а тим більше керівнику народу!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тричі сказав ці слова Ісусу Навину, керівнику, який щойно зайняв позицію лідера нації.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Перед народом нові виклики, які? - завоювання Землі обітованої.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нових цілей – новий керівник. Чому він?  досвідчений полководець, сміливий служитель.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Стіни Єрихону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це неприступний, нереальний для подолання бар’єр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особливо для народу пустелі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мали досвіду воювати проти укріплених міст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реально для людей, але реально для Бога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Через сотні років, Ангел Гавриїл, скаже важливу істину: 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“для Бога нема неможливої жодної речі” (Лк.1:37).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/>
          </a:p>
        </p:txBody>
      </p:sp>
      <p:sp>
        <p:nvSpPr>
          <p:cNvPr id="101" name="Google Shape;10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/>
              <a:t>Хто автор? </a:t>
            </a:r>
            <a:r>
              <a:rPr lang="ru-RU"/>
              <a:t>- Ісус Навин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Був очевидцем усіх подій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Але прямих вказівок немає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Не міг написати про свою смерть, а тому є редакторські включення (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І.Нав.24:29-30)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Коли написано?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Щодо датування книги існують безкінечні суперечки.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 з певністю можемо сказати, що книга була сформованою до царювання Давида.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Єрусалим в книзі має назву Євус (І.Нав.18:28), і це місто ще не підконтрольне Ізраїлю.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/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lang="ru-RU"/>
              <a:t>Особливості Ісуса Навина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lang="ru-RU"/>
              <a:t>Військовий геній</a:t>
            </a:r>
            <a:r>
              <a:rPr b="0" lang="ru-RU"/>
              <a:t>: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стратегія – табір у Галгалі розрізав країну навпіл (спочатку захопили південь, а потім північ) 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Досвід Господніх перемог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Господь воював в битвах (І.Нав.5:14-15) і віддавав перемогу ізраїльтянам. Ісус Навин був Його слугою.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Представник обох поколінь: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зазнав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вихід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 Єгипту; бачив процес отримання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Закону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пережив жахливі поневіряння та страждання в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пустел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і був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свідком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величезної віри Мойсея. 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описує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Перехід Ізраїльтянами долини Ситим, де знаходився їх табір, в землю Ханаанську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Після захоплення основних територій, Ісус Навин займається розподілом землі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Глобально, книга розділяється на дві великі частини: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завоювання Ханаану (1:1-13:7)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заселення Ханаану (13:8-24:33)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8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7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8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0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0" name="Google Shape;30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1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2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2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5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6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ІСУС НАВИН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9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52" name="Google Shape;152;p1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Б. Військові операції (6:1-13:7)</a:t>
            </a:r>
            <a:endParaRPr sz="296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1). Завоювання Центральної частини (6:1-8:35)</a:t>
            </a:r>
            <a:endParaRPr sz="296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2). Завоювання Південної частини (9:1-10:43)</a:t>
            </a:r>
            <a:endParaRPr sz="296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3). Завоювання Північної частини (11:1-15)</a:t>
            </a:r>
            <a:endParaRPr sz="296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4). Підсумки завоювань (11:16-12:24)</a:t>
            </a:r>
            <a:endParaRPr sz="296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5). Не завойовані території (13:1-7)</a:t>
            </a:r>
            <a:endParaRPr sz="296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br>
              <a:rPr lang="ru-RU" sz="2960">
                <a:solidFill>
                  <a:schemeClr val="lt1"/>
                </a:solidFill>
              </a:rPr>
            </a:br>
            <a:endParaRPr sz="296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ІІ. Заселення Ханаану (13:8-24:33) 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59" name="Google Shape;159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А. Заселення Східного Йордану (13:8-13)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1). Георгафічні кордони (13:8-13)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2). Кордони між колінами (13:14-23)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r>
              <a:t/>
            </a:r>
            <a:endParaRPr sz="296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Б. Заселення Західного Йордану (14:1-19:51)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1). Поселення в Галгалі (14:1-17:18)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r>
              <a:rPr lang="ru-RU" sz="2960">
                <a:solidFill>
                  <a:schemeClr val="lt1"/>
                </a:solidFill>
              </a:rPr>
              <a:t>2). Поселення в Силомі (18:1-19:51)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60"/>
              <a:buNone/>
            </a:pPr>
            <a:br>
              <a:rPr lang="ru-RU" sz="2960">
                <a:solidFill>
                  <a:schemeClr val="lt1"/>
                </a:solidFill>
              </a:rPr>
            </a:br>
            <a:endParaRPr sz="296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r>
              <a:t/>
            </a:r>
            <a:endParaRPr sz="296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66" name="Google Shape;166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20"/>
              <a:buNone/>
            </a:pPr>
            <a:r>
              <a:rPr lang="ru-RU" sz="2720">
                <a:solidFill>
                  <a:schemeClr val="lt1"/>
                </a:solidFill>
              </a:rPr>
              <a:t>В. Становлення релігійного суспільства (20:1-21:42)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20"/>
              <a:buNone/>
            </a:pPr>
            <a:r>
              <a:rPr lang="ru-RU" sz="2720">
                <a:solidFill>
                  <a:schemeClr val="lt1"/>
                </a:solidFill>
              </a:rPr>
              <a:t>1). Шість міст-сховищ (20:1-9)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20"/>
              <a:buNone/>
            </a:pPr>
            <a:r>
              <a:rPr lang="ru-RU" sz="2720">
                <a:solidFill>
                  <a:schemeClr val="lt1"/>
                </a:solidFill>
              </a:rPr>
              <a:t>2). Міста для Левітів (21:1-42)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20"/>
              <a:buNone/>
            </a:pPr>
            <a:r>
              <a:rPr lang="ru-RU" sz="2720">
                <a:solidFill>
                  <a:schemeClr val="lt1"/>
                </a:solidFill>
              </a:rPr>
              <a:t>3). Завершення процесу заселення (21:43-45)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r>
              <a:t/>
            </a:r>
            <a:endParaRPr sz="272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20"/>
              <a:buNone/>
            </a:pPr>
            <a:r>
              <a:rPr lang="ru-RU" sz="2720">
                <a:solidFill>
                  <a:schemeClr val="lt1"/>
                </a:solidFill>
              </a:rPr>
              <a:t>Г. Умови для подальшого заселення (22:1-24:33)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20"/>
              <a:buNone/>
            </a:pPr>
            <a:r>
              <a:rPr lang="ru-RU" sz="2720">
                <a:solidFill>
                  <a:schemeClr val="lt1"/>
                </a:solidFill>
              </a:rPr>
              <a:t>1). Жертовник-свідок (22:1-34)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20"/>
              <a:buNone/>
            </a:pPr>
            <a:r>
              <a:rPr lang="ru-RU" sz="2720">
                <a:solidFill>
                  <a:schemeClr val="lt1"/>
                </a:solidFill>
              </a:rPr>
              <a:t>2). Благословення і послух (23:1-24:28)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20"/>
              <a:buNone/>
            </a:pPr>
            <a:r>
              <a:rPr lang="ru-RU" sz="2720">
                <a:solidFill>
                  <a:schemeClr val="lt1"/>
                </a:solidFill>
              </a:rPr>
              <a:t>3). Смерть Ісуса Навина та Елеазара (24:29-33)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r>
              <a:t/>
            </a:r>
            <a:endParaRPr sz="272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b="1" lang="ru-RU">
                <a:solidFill>
                  <a:srgbClr val="FFFF00"/>
                </a:solidFill>
              </a:rPr>
              <a:t>Духовне оновлення (Іс.Нав.5)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73" name="Google Shape;173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ru-RU" sz="3200">
                <a:solidFill>
                  <a:schemeClr val="lt1"/>
                </a:solidFill>
              </a:rPr>
              <a:t>Хто ми?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Репутація Бога (1)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Обрізання і небезпека (2-9)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Пасха (10-12)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ru-RU" sz="3200">
                <a:solidFill>
                  <a:schemeClr val="lt1"/>
                </a:solidFill>
              </a:rPr>
              <a:t>Хто я?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Виклики: досвід, зброя, вибір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Вождь Війська Господнього (13-14)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id="180" name="Google Shape;180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2910" y="0"/>
            <a:ext cx="8298180" cy="68554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Виклики та перешкоди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87" name="Google Shape;187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Перехід Йордану (3) – повторити те, що робив наставник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Єрихон (6) – неможливе людям, можливе Богу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Ай (7-8) –внутрішній ворог, легковажність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Жителі Гаваону (9) – поспіх у рішеннях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5 аморейських царів (10)– велич Бога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Жертівник за Йорданом – передчасні висновки</a:t>
            </a:r>
            <a:endParaRPr sz="3200">
              <a:solidFill>
                <a:schemeClr val="lt1"/>
              </a:solidFill>
            </a:endParaRPr>
          </a:p>
          <a:p>
            <a:pPr indent="-254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94" name="Google Shape;194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i="1" lang="ru-RU">
                <a:solidFill>
                  <a:schemeClr val="lt1"/>
                </a:solidFill>
              </a:rPr>
              <a:t>5 М.34:9</a:t>
            </a:r>
            <a:r>
              <a:rPr i="1" lang="ru-RU">
                <a:solidFill>
                  <a:schemeClr val="lt1"/>
                </a:solidFill>
              </a:rPr>
              <a:t> А Ісус, син Нави́нів, був повний духа мудрости, бо Мойсей поклав свої руки на нього. І слухали його Ізраїлеві сини, і робили, як Господь наказав був Мойсеєві</a:t>
            </a:r>
            <a:endParaRPr i="1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i="1" lang="ru-RU">
                <a:solidFill>
                  <a:schemeClr val="lt1"/>
                </a:solidFill>
              </a:rPr>
              <a:t>Іс.Нав.1:1-5</a:t>
            </a:r>
            <a:r>
              <a:rPr i="1" lang="ru-RU">
                <a:solidFill>
                  <a:schemeClr val="lt1"/>
                </a:solidFill>
              </a:rPr>
              <a:t> І сталося по смерті Мойсея, раба Божого, і сказав Господь до Ісуса, сина Нави́нового, Мойсеєвого слуги, говорячи: „Мойсей, раб Мій, помер. А тепер уставай, перейди цей Йорда́н ти та ввесь народ цей до того кра́ю, що Я даю їм, Ізраїлевим синам... Як був Я з Мойсеєм, так буду з тобою, — не залишу́ тебе й не покину тебе </a:t>
            </a:r>
            <a:endParaRPr i="1"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Що відоме з книги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Будь сильний і відважний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Вождь Війська Господнього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Стіни Єрихону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Автор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Ісус Навин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Не міг написати про свою смерть (І.Нав.24:29-30)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Написана до царювання Давида (І.Нав.18:28)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Хто він?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8" name="Google Shape;118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ізраїльтянин з коліна Йосипа, під час Виходу, був юнаком (Вих.33:11)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Ім’я «Осія», означає порятунок (4М13:8), але Мойсей назвав його «Ісусом» - Господь є порятунок (4М13:16)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Був на горі, коли Мойсей отримав Закон (2М24:13)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Був у скинії, коли Мойсей розмовляв з Богом (2М33:11)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Очолював вісько Ізраїльтян у протистоянні з Амаликом (2М17:9)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Був у групі 12 розвідників (4М13:8)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Він та Халев з покоління Виходу увійшли в Землю Обітовану (4М14:30)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Призначений Богом, як наступник Мойсея (5М31:14)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Особливі акценти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Основна тема: вхід в Землю обітовану 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Ключове слово: завоювання 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Ключовий текст: </a:t>
            </a:r>
            <a:r>
              <a:rPr i="1" lang="ru-RU">
                <a:solidFill>
                  <a:schemeClr val="lt1"/>
                </a:solidFill>
              </a:rPr>
              <a:t>Єг.11:23: "І взяв Ісус увесь край, усе так, як говорив був Господь до Мойсея. І Ісус дав його Ізра́їлеві на спа́док, за їхнім поділом на їхні племе́на. А край заспоко́ївся від війни."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38" name="Google Shape;138;p8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І. Завоювання Ханаану (1:1-13:7)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45" name="Google Shape;145;p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А. Підготовка до завоювання (1:1-5:15)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1). І.Навин замість Мойсея (1:1-18)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2). Військова підготовка (2:1-5:1)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3). Духовна підготовка (5:2-12)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4). Вождь Господнього Війська (5:13-15)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br>
              <a:rPr lang="ru-RU" sz="3200">
                <a:solidFill>
                  <a:schemeClr val="lt1"/>
                </a:solidFill>
              </a:rPr>
            </a:b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