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384" r:id="rId5"/>
    <p:sldId id="366" r:id="rId6"/>
    <p:sldId id="367" r:id="rId7"/>
    <p:sldId id="354" r:id="rId8"/>
    <p:sldId id="368" r:id="rId9"/>
    <p:sldId id="369" r:id="rId10"/>
    <p:sldId id="301" r:id="rId11"/>
    <p:sldId id="35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6D9F66E-5EB9-4882-86FB-DCBF35E3C3E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48" autoAdjust="0"/>
    <p:restoredTop sz="95274" autoAdjust="0"/>
  </p:normalViewPr>
  <p:slideViewPr>
    <p:cSldViewPr snapToGrid="0">
      <p:cViewPr varScale="1">
        <p:scale>
          <a:sx n="45" d="100"/>
          <a:sy n="45" d="100"/>
        </p:scale>
        <p:origin x="72" y="52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625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1986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6/14/2018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6/14/2018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2820-AFE1-45FA-949E-17BDB534E1D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801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 rot="248467">
            <a:off x="223563" y="2575407"/>
            <a:ext cx="4688853" cy="2424835"/>
            <a:chOff x="-10068" y="2615721"/>
            <a:chExt cx="5488038" cy="2838132"/>
          </a:xfrm>
        </p:grpSpPr>
        <p:sp>
          <p:nvSpPr>
            <p:cNvPr id="5" name="Freeform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" name="Freeform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" name="Freeform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" name="Freeform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" name="Freeform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" name="Freeform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" name="Freeform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" name="Freeform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" name="Freeform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" name="Freeform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" name="Freeform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8" name="Freeform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9" name="Freeform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0" name="Group 39"/>
          <p:cNvGrpSpPr/>
          <p:nvPr/>
        </p:nvGrpSpPr>
        <p:grpSpPr>
          <a:xfrm rot="18988672">
            <a:off x="68557" y="189622"/>
            <a:ext cx="517230" cy="587584"/>
            <a:chOff x="11036616" y="1071278"/>
            <a:chExt cx="1030189" cy="1170315"/>
          </a:xfrm>
        </p:grpSpPr>
        <p:sp>
          <p:nvSpPr>
            <p:cNvPr id="41" name="Freeform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" name="Freeform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" name="Freeform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" name="Freeform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5" name="Freeform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6" name="Freeform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7" name="Freeform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49" name="Freeform 500"/>
          <p:cNvSpPr>
            <a:spLocks/>
          </p:cNvSpPr>
          <p:nvPr/>
        </p:nvSpPr>
        <p:spPr bwMode="auto">
          <a:xfrm>
            <a:off x="3284322" y="4664178"/>
            <a:ext cx="8902911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50" name="Group 49"/>
          <p:cNvGrpSpPr/>
          <p:nvPr/>
        </p:nvGrpSpPr>
        <p:grpSpPr>
          <a:xfrm>
            <a:off x="11434163" y="6542"/>
            <a:ext cx="679129" cy="712528"/>
            <a:chOff x="11231706" y="127529"/>
            <a:chExt cx="679129" cy="712528"/>
          </a:xfrm>
        </p:grpSpPr>
        <p:sp>
          <p:nvSpPr>
            <p:cNvPr id="51" name="Freeform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2" name="Freeform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3" name="Freeform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59" name="Freeform 413"/>
          <p:cNvSpPr>
            <a:spLocks/>
          </p:cNvSpPr>
          <p:nvPr/>
        </p:nvSpPr>
        <p:spPr bwMode="auto">
          <a:xfrm>
            <a:off x="-23365" y="3007512"/>
            <a:ext cx="12188952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60" name="Freeform 414"/>
          <p:cNvSpPr>
            <a:spLocks/>
          </p:cNvSpPr>
          <p:nvPr/>
        </p:nvSpPr>
        <p:spPr bwMode="auto">
          <a:xfrm>
            <a:off x="-23365" y="3324746"/>
            <a:ext cx="12188952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61" name="Group 5"/>
          <p:cNvGrpSpPr>
            <a:grpSpLocks noChangeAspect="1"/>
          </p:cNvGrpSpPr>
          <p:nvPr/>
        </p:nvGrpSpPr>
        <p:grpSpPr bwMode="auto">
          <a:xfrm>
            <a:off x="-1519" y="854145"/>
            <a:ext cx="1881474" cy="2341763"/>
            <a:chOff x="3000" y="1116"/>
            <a:chExt cx="1680" cy="2091"/>
          </a:xfrm>
        </p:grpSpPr>
        <p:sp>
          <p:nvSpPr>
            <p:cNvPr id="62" name="Freeform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5" name="Freeform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6" name="Freeform 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7" name="Freeform 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8" name="Freeform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9" name="Freeform 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0" name="Freeform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1" name="Freeform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2" name="Freeform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3" name="Freeform 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4" name="Freeform 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5" name="Freeform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6" name="Freeform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7" name="Freeform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8" name="Freeform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9" name="Freeform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0" name="Freeform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81" name="Group 33"/>
          <p:cNvGrpSpPr>
            <a:grpSpLocks noChangeAspect="1"/>
          </p:cNvGrpSpPr>
          <p:nvPr/>
        </p:nvGrpSpPr>
        <p:grpSpPr bwMode="auto">
          <a:xfrm>
            <a:off x="1714988" y="4544219"/>
            <a:ext cx="1873268" cy="2324202"/>
            <a:chOff x="3359" y="1523"/>
            <a:chExt cx="943" cy="1170"/>
          </a:xfrm>
        </p:grpSpPr>
        <p:sp>
          <p:nvSpPr>
            <p:cNvPr id="82" name="Freeform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3" name="Freeform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4" name="Freeform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5" name="Freeform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87" name="Group 43"/>
          <p:cNvGrpSpPr>
            <a:grpSpLocks noChangeAspect="1"/>
          </p:cNvGrpSpPr>
          <p:nvPr/>
        </p:nvGrpSpPr>
        <p:grpSpPr bwMode="auto">
          <a:xfrm>
            <a:off x="1168399" y="5011046"/>
            <a:ext cx="1497013" cy="1857375"/>
            <a:chOff x="3367" y="1523"/>
            <a:chExt cx="943" cy="1170"/>
          </a:xfrm>
        </p:grpSpPr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-21971" y="4350236"/>
            <a:ext cx="1696783" cy="2518186"/>
            <a:chOff x="-3496" y="4350236"/>
            <a:chExt cx="1696783" cy="2518186"/>
          </a:xfrm>
        </p:grpSpPr>
        <p:sp>
          <p:nvSpPr>
            <p:cNvPr id="95" name="Freeform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7" name="Freeform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8" name="Freeform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99" name="Group 43"/>
          <p:cNvGrpSpPr>
            <a:grpSpLocks noChangeAspect="1"/>
          </p:cNvGrpSpPr>
          <p:nvPr/>
        </p:nvGrpSpPr>
        <p:grpSpPr bwMode="auto">
          <a:xfrm>
            <a:off x="2911336" y="4572470"/>
            <a:ext cx="1850498" cy="2295951"/>
            <a:chOff x="3367" y="1523"/>
            <a:chExt cx="943" cy="1170"/>
          </a:xfrm>
        </p:grpSpPr>
        <p:sp>
          <p:nvSpPr>
            <p:cNvPr id="100" name="Freeform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06" name="Group 105"/>
          <p:cNvGrpSpPr/>
          <p:nvPr/>
        </p:nvGrpSpPr>
        <p:grpSpPr>
          <a:xfrm rot="1576354">
            <a:off x="11125791" y="2895976"/>
            <a:ext cx="1030189" cy="1170315"/>
            <a:chOff x="11036616" y="1071278"/>
            <a:chExt cx="1030189" cy="1170315"/>
          </a:xfrm>
        </p:grpSpPr>
        <p:sp>
          <p:nvSpPr>
            <p:cNvPr id="107" name="Freeform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0" name="Freeform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1" name="Freeform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2" name="Freeform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3" name="Freeform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4" name="Freeform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15" name="Freeform 8"/>
          <p:cNvSpPr>
            <a:spLocks/>
          </p:cNvSpPr>
          <p:nvPr/>
        </p:nvSpPr>
        <p:spPr bwMode="auto">
          <a:xfrm>
            <a:off x="4042661" y="5351893"/>
            <a:ext cx="349250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116" name="Freeform 115"/>
          <p:cNvSpPr/>
          <p:nvPr/>
        </p:nvSpPr>
        <p:spPr>
          <a:xfrm>
            <a:off x="-28233" y="3533670"/>
            <a:ext cx="12139450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7" name="Group 116"/>
          <p:cNvGrpSpPr/>
          <p:nvPr/>
        </p:nvGrpSpPr>
        <p:grpSpPr>
          <a:xfrm rot="198573">
            <a:off x="1199275" y="2684218"/>
            <a:ext cx="2154692" cy="1686565"/>
            <a:chOff x="1175948" y="2708421"/>
            <a:chExt cx="2159248" cy="1690131"/>
          </a:xfrm>
        </p:grpSpPr>
        <p:sp>
          <p:nvSpPr>
            <p:cNvPr id="118" name="Freeform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" name="Freeform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" name="Freeform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" name="Freeform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" name="Freeform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" name="Freeform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" name="Freeform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5" name="Freeform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6" name="Freeform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7" name="Freeform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8" name="Freeform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9" name="Freeform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0" name="Freeform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1" name="Freeform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2" name="Freeform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3" name="Freeform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4" name="Freeform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5" name="Freeform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6" name="Freeform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7" name="Freeform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8" name="Freeform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9" name="Freeform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0" name="Freeform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1" name="Freeform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2" name="Freeform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3" name="Freeform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4" name="Freeform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5" name="Freeform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46" name="Group 5"/>
          <p:cNvGrpSpPr>
            <a:grpSpLocks noChangeAspect="1"/>
          </p:cNvGrpSpPr>
          <p:nvPr/>
        </p:nvGrpSpPr>
        <p:grpSpPr bwMode="auto">
          <a:xfrm>
            <a:off x="9167354" y="4138360"/>
            <a:ext cx="3023057" cy="2719639"/>
            <a:chOff x="2887" y="1286"/>
            <a:chExt cx="1903" cy="1712"/>
          </a:xfrm>
        </p:grpSpPr>
        <p:sp>
          <p:nvSpPr>
            <p:cNvPr id="147" name="Freeform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8" name="Freeform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9" name="Freeform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0" name="Freeform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1" name="Freeform 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2" name="Freeform 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3" name="Freeform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4" name="Freeform 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5" name="Freeform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6" name="Freeform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7" name="Freeform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8" name="Freeform 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9" name="Freeform 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0" name="Freeform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1" name="Freeform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2" name="Freeform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3" name="Freeform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4" name="Freeform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5" name="Freeform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6" name="Freeform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7" name="Freeform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8" name="Freeform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9" name="Freeform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0" name="Freeform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71" name="Group 64"/>
          <p:cNvGrpSpPr>
            <a:grpSpLocks noChangeAspect="1"/>
          </p:cNvGrpSpPr>
          <p:nvPr/>
        </p:nvGrpSpPr>
        <p:grpSpPr bwMode="auto">
          <a:xfrm rot="12827499" flipH="1">
            <a:off x="11360417" y="2338535"/>
            <a:ext cx="483752" cy="536662"/>
            <a:chOff x="2052" y="995"/>
            <a:chExt cx="768" cy="852"/>
          </a:xfrm>
        </p:grpSpPr>
        <p:sp>
          <p:nvSpPr>
            <p:cNvPr id="172" name="Freeform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3" name="Freeform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4" name="Freeform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5" name="Freeform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6" name="Freeform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7" name="Freeform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8" name="Freeform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9" name="Freeform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81288" y="165020"/>
            <a:ext cx="9360418" cy="226325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03329" y="2476917"/>
            <a:ext cx="6916336" cy="1771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6/14/2018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92666"/>
            <a:ext cx="2628900" cy="55795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592666"/>
            <a:ext cx="7734300" cy="557953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6/14/2018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6/14/2018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9" y="1485900"/>
            <a:ext cx="9144001" cy="2933700"/>
          </a:xfrm>
        </p:spPr>
        <p:txBody>
          <a:bodyPr anchor="b">
            <a:normAutofit/>
          </a:bodyPr>
          <a:lstStyle>
            <a:lvl1pPr algn="l">
              <a:defRPr sz="5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4454034"/>
            <a:ext cx="9144000" cy="1184766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6/14/2018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8572" y="1485900"/>
            <a:ext cx="448056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7169" y="1485900"/>
            <a:ext cx="448056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 smtClean="0"/>
              <a:t>6/14/2018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52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8572" y="1376018"/>
            <a:ext cx="4480560" cy="76809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8572" y="2144114"/>
            <a:ext cx="4480560" cy="349468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7169" y="1376018"/>
            <a:ext cx="4480560" cy="76809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7169" y="2144114"/>
            <a:ext cx="4480560" cy="349468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 smtClean="0"/>
              <a:t>6/14/2018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70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92"/>
          <p:cNvSpPr>
            <a:spLocks/>
          </p:cNvSpPr>
          <p:nvPr/>
        </p:nvSpPr>
        <p:spPr bwMode="auto">
          <a:xfrm>
            <a:off x="8643511" y="3888584"/>
            <a:ext cx="213014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7" name="Freeform 50"/>
          <p:cNvSpPr>
            <a:spLocks/>
          </p:cNvSpPr>
          <p:nvPr/>
        </p:nvSpPr>
        <p:spPr bwMode="auto">
          <a:xfrm>
            <a:off x="6780212" y="4191000"/>
            <a:ext cx="5409960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8" name="Freeform 51"/>
          <p:cNvSpPr>
            <a:spLocks/>
          </p:cNvSpPr>
          <p:nvPr/>
        </p:nvSpPr>
        <p:spPr bwMode="auto">
          <a:xfrm>
            <a:off x="-125" y="4572000"/>
            <a:ext cx="11415276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9" name="Group 69"/>
          <p:cNvGrpSpPr>
            <a:grpSpLocks noChangeAspect="1"/>
          </p:cNvGrpSpPr>
          <p:nvPr/>
        </p:nvGrpSpPr>
        <p:grpSpPr bwMode="auto">
          <a:xfrm flipH="1">
            <a:off x="9732236" y="958654"/>
            <a:ext cx="1400819" cy="4001744"/>
            <a:chOff x="3220" y="236"/>
            <a:chExt cx="1347" cy="3848"/>
          </a:xfrm>
        </p:grpSpPr>
        <p:sp>
          <p:nvSpPr>
            <p:cNvPr id="10" name="Freeform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8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9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0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1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5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6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7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8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9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0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1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2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3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1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2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5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6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7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8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9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0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1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2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3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4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5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6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7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8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9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0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1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2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3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4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5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93" name="Group 69"/>
          <p:cNvGrpSpPr>
            <a:grpSpLocks noChangeAspect="1"/>
          </p:cNvGrpSpPr>
          <p:nvPr/>
        </p:nvGrpSpPr>
        <p:grpSpPr bwMode="auto">
          <a:xfrm>
            <a:off x="10895012" y="1248597"/>
            <a:ext cx="1254796" cy="3346122"/>
            <a:chOff x="3124" y="236"/>
            <a:chExt cx="1443" cy="3848"/>
          </a:xfrm>
        </p:grpSpPr>
        <p:sp>
          <p:nvSpPr>
            <p:cNvPr id="94" name="Freeform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7" name="Freeform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8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9" name="Freeform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0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1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2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3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4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5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6" name="Freeform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7" name="Freeform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8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5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6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7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8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9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0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1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2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3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4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5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6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7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8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9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0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1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2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3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4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5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6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7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8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9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0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1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2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3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4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5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6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7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8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9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0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1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2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3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4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5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6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7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8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9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0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1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2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3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4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5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6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77" name="Group 69"/>
          <p:cNvGrpSpPr>
            <a:grpSpLocks noChangeAspect="1"/>
          </p:cNvGrpSpPr>
          <p:nvPr/>
        </p:nvGrpSpPr>
        <p:grpSpPr bwMode="auto">
          <a:xfrm>
            <a:off x="9087454" y="2736976"/>
            <a:ext cx="906206" cy="2416549"/>
            <a:chOff x="3124" y="236"/>
            <a:chExt cx="1443" cy="3848"/>
          </a:xfrm>
        </p:grpSpPr>
        <p:sp>
          <p:nvSpPr>
            <p:cNvPr id="178" name="Freeform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9" name="Freeform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0" name="Freeform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1" name="Freeform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2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3" name="Freeform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4" name="Freeform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5" name="Freeform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6" name="Freeform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7" name="Freeform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8" name="Freeform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9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0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1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2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3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4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5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6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7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8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9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0" name="Freeform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1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2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3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4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5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6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7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8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9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0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1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2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3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4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5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6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7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8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9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0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1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2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3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4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5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6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7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8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9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0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1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2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3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4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5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6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7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8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9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0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1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2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3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4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5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6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7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8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9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0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1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2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3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4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5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6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7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8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9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60" name="Group 50"/>
          <p:cNvGrpSpPr>
            <a:grpSpLocks noChangeAspect="1"/>
          </p:cNvGrpSpPr>
          <p:nvPr/>
        </p:nvGrpSpPr>
        <p:grpSpPr bwMode="auto">
          <a:xfrm>
            <a:off x="10514012" y="2438400"/>
            <a:ext cx="1485016" cy="2195929"/>
            <a:chOff x="3369" y="1563"/>
            <a:chExt cx="940" cy="1390"/>
          </a:xfrm>
        </p:grpSpPr>
        <p:sp>
          <p:nvSpPr>
            <p:cNvPr id="261" name="Freeform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2" name="Freeform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3" name="Freeform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4" name="Freeform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5" name="Freeform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6" name="Freeform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7" name="Freeform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8" name="Freeform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9" name="Freeform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0" name="Freeform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1" name="Freeform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2" name="Freeform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3" name="Freeform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/>
                </a:solidFill>
              </a:endParaRPr>
            </a:p>
          </p:txBody>
        </p:sp>
        <p:sp>
          <p:nvSpPr>
            <p:cNvPr id="274" name="Freeform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5" name="Freeform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6" name="Freeform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7" name="Freeform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/>
                </a:solidFill>
              </a:endParaRPr>
            </a:p>
          </p:txBody>
        </p:sp>
        <p:sp>
          <p:nvSpPr>
            <p:cNvPr id="278" name="Freeform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9" name="Freeform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0" name="Freeform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1" name="Freeform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2" name="Freeform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3" name="Freeform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4" name="Freeform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Freeform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Freeform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7" name="Freeform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8" name="Freeform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89" name="Group 5"/>
          <p:cNvGrpSpPr>
            <a:grpSpLocks noChangeAspect="1"/>
          </p:cNvGrpSpPr>
          <p:nvPr/>
        </p:nvGrpSpPr>
        <p:grpSpPr bwMode="auto">
          <a:xfrm>
            <a:off x="7988059" y="2988645"/>
            <a:ext cx="2439575" cy="3074765"/>
            <a:chOff x="2968" y="1107"/>
            <a:chExt cx="1736" cy="2188"/>
          </a:xfrm>
        </p:grpSpPr>
        <p:sp>
          <p:nvSpPr>
            <p:cNvPr id="290" name="Freeform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1" name="Oval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2" name="Freeform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3" name="Freeform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4" name="Freeform 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5" name="Freeform 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6" name="Freeform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7" name="Freeform 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8" name="Freeform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9" name="Freeform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0" name="Freeform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1" name="Freeform 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2" name="Freeform 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3" name="Freeform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4" name="Freeform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5" name="Freeform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6" name="Freeform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7" name="Freeform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8" name="Freeform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9" name="Freeform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10" name="Freeform 52"/>
          <p:cNvSpPr>
            <a:spLocks/>
          </p:cNvSpPr>
          <p:nvPr/>
        </p:nvSpPr>
        <p:spPr bwMode="auto">
          <a:xfrm>
            <a:off x="0" y="5181600"/>
            <a:ext cx="11163675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311" name="Group 29"/>
          <p:cNvGrpSpPr>
            <a:grpSpLocks noChangeAspect="1"/>
          </p:cNvGrpSpPr>
          <p:nvPr/>
        </p:nvGrpSpPr>
        <p:grpSpPr bwMode="auto">
          <a:xfrm flipH="1">
            <a:off x="9191537" y="4800600"/>
            <a:ext cx="2998875" cy="2083312"/>
            <a:chOff x="2481" y="1188"/>
            <a:chExt cx="2735" cy="1900"/>
          </a:xfrm>
        </p:grpSpPr>
        <p:sp>
          <p:nvSpPr>
            <p:cNvPr id="312" name="Freeform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3" name="Freeform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4" name="Freeform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5" name="Freeform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6" name="Freeform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7" name="Freeform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8" name="Freeform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9" name="Freeform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0" name="Freeform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1" name="Freeform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2" name="Freeform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3" name="Freeform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4" name="Freeform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5" name="Freeform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6" name="Freeform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7" name="Freeform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8" name="Freeform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9" name="Freeform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0" name="Freeform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1" name="Freeform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2" name="Freeform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3" name="Freeform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4" name="Freeform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5" name="Freeform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6" name="Freeform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7" name="Freeform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8" name="Freeform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9" name="Freeform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0" name="Freeform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1" name="Freeform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2" name="Freeform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3" name="Freeform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4" name="Freeform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5" name="Freeform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6" name="Freeform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7" name="Freeform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348" name="Group 347"/>
          <p:cNvGrpSpPr/>
          <p:nvPr/>
        </p:nvGrpSpPr>
        <p:grpSpPr>
          <a:xfrm>
            <a:off x="-1588" y="3799401"/>
            <a:ext cx="4386410" cy="3084511"/>
            <a:chOff x="-1588" y="4419600"/>
            <a:chExt cx="3504440" cy="2464312"/>
          </a:xfrm>
        </p:grpSpPr>
        <p:grpSp>
          <p:nvGrpSpPr>
            <p:cNvPr id="349" name="Group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Freeform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6" name="Freeform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7" name="Freeform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8" name="Freeform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9" name="Freeform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0" name="Freeform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1" name="Freeform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2" name="Freeform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3" name="Freeform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4" name="Freeform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5" name="Freeform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6" name="Freeform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7" name="Freeform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8" name="Freeform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9" name="Freeform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0" name="Freeform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1" name="Freeform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2" name="Freeform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3" name="Freeform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4" name="Freeform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5" name="Freeform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6" name="Freeform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7" name="Freeform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8" name="Freeform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9" name="Freeform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0" name="Freeform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1" name="Freeform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2" name="Freeform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3" name="Freeform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4" name="Freeform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5" name="Freeform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6" name="Freeform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7" name="Freeform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8" name="Freeform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9" name="Freeform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0" name="Freeform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1" name="Freeform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2" name="Freeform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3" name="Freeform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4" name="Freeform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5" name="Freeform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6" name="Freeform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7" name="Freeform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8" name="Freeform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9" name="Freeform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20" name="Freeform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21" name="Freeform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350" name="Group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Freeform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7" name="Freeform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8" name="Freeform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9" name="Freeform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0" name="Freeform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1" name="Freeform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2" name="Freeform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3" name="Freeform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4" name="Freeform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351" name="Group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Freeform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0" name="Freeform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1" name="Freeform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2" name="Freeform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3" name="Freeform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4" name="Freeform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5" name="Freeform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352" name="Group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Freeform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4" name="Freeform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5" name="Freeform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6" name="Freeform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7" name="Freeform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8" name="Freeform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</p:grpSp>
      <p:grpSp>
        <p:nvGrpSpPr>
          <p:cNvPr id="422" name="Group 52"/>
          <p:cNvGrpSpPr>
            <a:grpSpLocks noChangeAspect="1"/>
          </p:cNvGrpSpPr>
          <p:nvPr/>
        </p:nvGrpSpPr>
        <p:grpSpPr bwMode="auto">
          <a:xfrm rot="19948164">
            <a:off x="369246" y="506291"/>
            <a:ext cx="892898" cy="1021771"/>
            <a:chOff x="4634" y="754"/>
            <a:chExt cx="1164" cy="1332"/>
          </a:xfrm>
        </p:grpSpPr>
        <p:sp>
          <p:nvSpPr>
            <p:cNvPr id="423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4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5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6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7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8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9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0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31" name="Group 52"/>
          <p:cNvGrpSpPr>
            <a:grpSpLocks noChangeAspect="1"/>
          </p:cNvGrpSpPr>
          <p:nvPr/>
        </p:nvGrpSpPr>
        <p:grpSpPr bwMode="auto">
          <a:xfrm rot="5825446">
            <a:off x="11635759" y="394369"/>
            <a:ext cx="408172" cy="467084"/>
            <a:chOff x="4634" y="754"/>
            <a:chExt cx="1164" cy="1332"/>
          </a:xfrm>
        </p:grpSpPr>
        <p:sp>
          <p:nvSpPr>
            <p:cNvPr id="432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3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4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5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6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7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8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9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40" name="Group 66"/>
          <p:cNvGrpSpPr>
            <a:grpSpLocks noChangeAspect="1"/>
          </p:cNvGrpSpPr>
          <p:nvPr/>
        </p:nvGrpSpPr>
        <p:grpSpPr bwMode="auto">
          <a:xfrm>
            <a:off x="23436" y="3048994"/>
            <a:ext cx="388175" cy="364678"/>
            <a:chOff x="3636" y="1964"/>
            <a:chExt cx="413" cy="388"/>
          </a:xfrm>
        </p:grpSpPr>
        <p:sp>
          <p:nvSpPr>
            <p:cNvPr id="441" name="Freeform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2" name="Freeform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3" name="Freeform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4" name="Freeform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5" name="Freeform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6" name="Freeform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7" name="Freeform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8" name="Freeform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4904" y="828876"/>
            <a:ext cx="6058552" cy="3507549"/>
          </a:xfr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6/14/2018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6/14/2018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0560" y="457200"/>
            <a:ext cx="6675120" cy="59436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6/14/2018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4480560" y="457200"/>
            <a:ext cx="6675120" cy="59436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6/14/2018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0"/>
          <p:cNvSpPr>
            <a:spLocks/>
          </p:cNvSpPr>
          <p:nvPr/>
        </p:nvSpPr>
        <p:spPr bwMode="auto">
          <a:xfrm>
            <a:off x="8761412" y="5521528"/>
            <a:ext cx="3428760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8" name="Freeform 51"/>
          <p:cNvSpPr>
            <a:spLocks/>
          </p:cNvSpPr>
          <p:nvPr/>
        </p:nvSpPr>
        <p:spPr bwMode="auto">
          <a:xfrm>
            <a:off x="0" y="5652178"/>
            <a:ext cx="11415151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9" name="Freeform 51"/>
          <p:cNvSpPr>
            <a:spLocks/>
          </p:cNvSpPr>
          <p:nvPr/>
        </p:nvSpPr>
        <p:spPr bwMode="auto">
          <a:xfrm>
            <a:off x="-13749" y="5865035"/>
            <a:ext cx="11415151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10" name="Group 66"/>
          <p:cNvGrpSpPr>
            <a:grpSpLocks noChangeAspect="1"/>
          </p:cNvGrpSpPr>
          <p:nvPr/>
        </p:nvGrpSpPr>
        <p:grpSpPr bwMode="auto">
          <a:xfrm>
            <a:off x="11647687" y="947576"/>
            <a:ext cx="426645" cy="400819"/>
            <a:chOff x="3636" y="1964"/>
            <a:chExt cx="413" cy="388"/>
          </a:xfrm>
        </p:grpSpPr>
        <p:sp>
          <p:nvSpPr>
            <p:cNvPr id="11" name="Freeform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1308927" y="6212029"/>
            <a:ext cx="875471" cy="645972"/>
            <a:chOff x="7344986" y="5566058"/>
            <a:chExt cx="1750940" cy="1291943"/>
          </a:xfrm>
        </p:grpSpPr>
        <p:sp>
          <p:nvSpPr>
            <p:cNvPr id="20" name="Freeform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" name="Freeform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" name="Freeform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6" name="Group 5"/>
          <p:cNvGrpSpPr>
            <a:grpSpLocks noChangeAspect="1"/>
          </p:cNvGrpSpPr>
          <p:nvPr/>
        </p:nvGrpSpPr>
        <p:grpSpPr bwMode="auto">
          <a:xfrm>
            <a:off x="2441" y="2873890"/>
            <a:ext cx="597228" cy="789302"/>
            <a:chOff x="2121" y="1060"/>
            <a:chExt cx="597" cy="789"/>
          </a:xfrm>
        </p:grpSpPr>
        <p:sp>
          <p:nvSpPr>
            <p:cNvPr id="27" name="Freeform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34" name="Group 16"/>
          <p:cNvGrpSpPr>
            <a:grpSpLocks noChangeAspect="1"/>
          </p:cNvGrpSpPr>
          <p:nvPr/>
        </p:nvGrpSpPr>
        <p:grpSpPr bwMode="auto">
          <a:xfrm>
            <a:off x="139505" y="-13010"/>
            <a:ext cx="1382907" cy="804244"/>
            <a:chOff x="1922" y="1129"/>
            <a:chExt cx="987" cy="574"/>
          </a:xfrm>
        </p:grpSpPr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3" name="Group 28"/>
          <p:cNvGrpSpPr>
            <a:grpSpLocks noChangeAspect="1"/>
          </p:cNvGrpSpPr>
          <p:nvPr/>
        </p:nvGrpSpPr>
        <p:grpSpPr bwMode="auto">
          <a:xfrm>
            <a:off x="0" y="5007562"/>
            <a:ext cx="687853" cy="1147722"/>
            <a:chOff x="1901" y="2020"/>
            <a:chExt cx="1059" cy="1767"/>
          </a:xfrm>
        </p:grpSpPr>
        <p:sp>
          <p:nvSpPr>
            <p:cNvPr id="44" name="Freeform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5" name="Freeform 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6" name="Freeform 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7" name="Freeform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8" name="Freeform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9" name="Freeform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0" name="Freeform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1" name="Freeform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52" name="Group 52"/>
          <p:cNvGrpSpPr>
            <a:grpSpLocks noChangeAspect="1"/>
          </p:cNvGrpSpPr>
          <p:nvPr/>
        </p:nvGrpSpPr>
        <p:grpSpPr bwMode="auto">
          <a:xfrm rot="19948164">
            <a:off x="11143247" y="105148"/>
            <a:ext cx="675071" cy="772505"/>
            <a:chOff x="4634" y="754"/>
            <a:chExt cx="1164" cy="1332"/>
          </a:xfrm>
        </p:grpSpPr>
        <p:sp>
          <p:nvSpPr>
            <p:cNvPr id="53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61" name="Group 64"/>
          <p:cNvGrpSpPr>
            <a:grpSpLocks noChangeAspect="1"/>
          </p:cNvGrpSpPr>
          <p:nvPr/>
        </p:nvGrpSpPr>
        <p:grpSpPr bwMode="auto">
          <a:xfrm flipH="1">
            <a:off x="10782665" y="2958792"/>
            <a:ext cx="1028242" cy="1140705"/>
            <a:chOff x="2052" y="995"/>
            <a:chExt cx="768" cy="852"/>
          </a:xfrm>
        </p:grpSpPr>
        <p:sp>
          <p:nvSpPr>
            <p:cNvPr id="62" name="Freeform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5" name="Freeform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6" name="Freeform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7" name="Freeform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8" name="Freeform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9" name="Freeform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8572" y="1485900"/>
            <a:ext cx="9134856" cy="41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2" y="6601968"/>
            <a:ext cx="69784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1063198" cy="193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E583DDF-CA54-461A-A486-592D2374C532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23348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A8D9AD5-F248-4919-864A-CFD76CC027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3" r:id="rId4"/>
    <p:sldLayoutId id="2147483664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100000"/>
        </a:lnSpc>
        <a:spcBef>
          <a:spcPts val="1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77440" y="0"/>
            <a:ext cx="9664266" cy="2428278"/>
          </a:xfrm>
        </p:spPr>
        <p:txBody>
          <a:bodyPr>
            <a:normAutofit/>
          </a:bodyPr>
          <a:lstStyle/>
          <a:p>
            <a:r>
              <a:rPr lang="en-US" dirty="0"/>
              <a:t>Unit 4 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9020" y="3108803"/>
            <a:ext cx="7520940" cy="3239746"/>
          </a:xfrm>
        </p:spPr>
        <p:txBody>
          <a:bodyPr>
            <a:normAutofit/>
          </a:bodyPr>
          <a:lstStyle/>
          <a:p>
            <a:r>
              <a:rPr lang="en-US" dirty="0"/>
              <a:t>					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265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ACC69-32F8-42E7-8595-6CD8B6C33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Lessons in Months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41018-2706-458A-B713-1D7CB4266B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0530" y="1485900"/>
            <a:ext cx="5135880" cy="4972050"/>
          </a:xfrm>
        </p:spPr>
        <p:txBody>
          <a:bodyPr>
            <a:normAutofit fontScale="32500" lnSpcReduction="20000"/>
          </a:bodyPr>
          <a:lstStyle/>
          <a:p>
            <a:r>
              <a:rPr lang="en-US" sz="8000" b="1" u="sng" dirty="0"/>
              <a:t>Months:</a:t>
            </a:r>
          </a:p>
          <a:p>
            <a:pPr marL="45720" indent="0">
              <a:buNone/>
            </a:pPr>
            <a:r>
              <a:rPr lang="en-US" sz="8000" dirty="0"/>
              <a:t>January		July</a:t>
            </a:r>
          </a:p>
          <a:p>
            <a:pPr marL="45720" indent="0">
              <a:buNone/>
            </a:pPr>
            <a:r>
              <a:rPr lang="en-US" sz="8000" dirty="0"/>
              <a:t>February		August</a:t>
            </a:r>
          </a:p>
          <a:p>
            <a:pPr marL="45720" indent="0">
              <a:buNone/>
            </a:pPr>
            <a:r>
              <a:rPr lang="en-US" sz="8000" dirty="0"/>
              <a:t>March		September</a:t>
            </a:r>
          </a:p>
          <a:p>
            <a:pPr marL="45720" indent="0">
              <a:buNone/>
            </a:pPr>
            <a:r>
              <a:rPr lang="en-US" sz="8000" dirty="0"/>
              <a:t>April			October</a:t>
            </a:r>
          </a:p>
          <a:p>
            <a:pPr marL="45720" indent="0">
              <a:buNone/>
            </a:pPr>
            <a:r>
              <a:rPr lang="en-US" sz="8000" dirty="0"/>
              <a:t>May 			November</a:t>
            </a:r>
          </a:p>
          <a:p>
            <a:pPr marL="45720" indent="0">
              <a:buNone/>
            </a:pPr>
            <a:r>
              <a:rPr lang="en-US" sz="8000" dirty="0"/>
              <a:t>June			December			  		</a:t>
            </a:r>
          </a:p>
          <a:p>
            <a:pPr marL="45720" indent="0">
              <a:buNone/>
            </a:pPr>
            <a:r>
              <a:rPr lang="en-US" sz="2400" dirty="0"/>
              <a:t>		</a:t>
            </a:r>
          </a:p>
          <a:p>
            <a:pPr marL="45720" indent="0">
              <a:buNone/>
            </a:pPr>
            <a:r>
              <a:rPr lang="en-US" sz="2400" dirty="0"/>
              <a:t>	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54C3BA-393B-450A-8D5C-2148219301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03370" y="1485900"/>
            <a:ext cx="114300" cy="4297681"/>
          </a:xfrm>
        </p:spPr>
        <p:txBody>
          <a:bodyPr>
            <a:normAutofit fontScale="32500" lnSpcReduction="20000"/>
          </a:bodyPr>
          <a:lstStyle/>
          <a:p>
            <a:pPr marL="1005840" lvl="3" indent="0">
              <a:buNone/>
            </a:pPr>
            <a:endParaRPr lang="en-US" sz="8000" dirty="0"/>
          </a:p>
          <a:p>
            <a:pPr marL="1005840" lvl="3" indent="0">
              <a:buNone/>
            </a:pPr>
            <a:endParaRPr lang="en-US" sz="4500" dirty="0"/>
          </a:p>
          <a:p>
            <a:pPr marL="1005840" lvl="3" indent="0">
              <a:buNone/>
            </a:pPr>
            <a:endParaRPr lang="en-US" sz="4500" dirty="0"/>
          </a:p>
          <a:p>
            <a:pPr marL="1005840" lvl="3" indent="0">
              <a:buNone/>
            </a:pPr>
            <a:endParaRPr lang="en-US" sz="4500" dirty="0"/>
          </a:p>
          <a:p>
            <a:pPr marL="1005840" lvl="3" indent="0">
              <a:buNone/>
            </a:pPr>
            <a:endParaRPr lang="en-US" sz="4500" dirty="0"/>
          </a:p>
          <a:p>
            <a:pPr marL="1005840" lvl="3" indent="0">
              <a:buNone/>
            </a:pPr>
            <a:endParaRPr lang="en-US" sz="4500" dirty="0"/>
          </a:p>
          <a:p>
            <a:pPr marL="1005840" lvl="3" indent="0">
              <a:buNone/>
            </a:pPr>
            <a:endParaRPr lang="en-US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EDCD00-7794-4EFC-BB91-9F1B6D797F29}"/>
              </a:ext>
            </a:extLst>
          </p:cNvPr>
          <p:cNvSpPr txBox="1"/>
          <p:nvPr/>
        </p:nvSpPr>
        <p:spPr>
          <a:xfrm>
            <a:off x="5955030" y="1166842"/>
            <a:ext cx="580644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dirty="0"/>
              <a:t>What month is before February?</a:t>
            </a:r>
          </a:p>
          <a:p>
            <a:r>
              <a:rPr lang="en-US" sz="2800" dirty="0"/>
              <a:t>        January</a:t>
            </a:r>
          </a:p>
          <a:p>
            <a:pPr marL="342900" indent="-342900">
              <a:buAutoNum type="arabicPeriod"/>
            </a:pPr>
            <a:endParaRPr lang="en-US" sz="2800" dirty="0"/>
          </a:p>
          <a:p>
            <a:r>
              <a:rPr lang="en-US" sz="2800" dirty="0"/>
              <a:t>2.   What month is after May?    </a:t>
            </a:r>
          </a:p>
          <a:p>
            <a:r>
              <a:rPr lang="en-US" sz="2800" dirty="0"/>
              <a:t>        June</a:t>
            </a:r>
          </a:p>
          <a:p>
            <a:endParaRPr lang="en-US" sz="2800" dirty="0"/>
          </a:p>
          <a:p>
            <a:pPr marL="342900" indent="-342900">
              <a:buAutoNum type="arabicPeriod" startAt="3"/>
            </a:pPr>
            <a:r>
              <a:rPr lang="en-US" sz="2800" dirty="0"/>
              <a:t>What month is before August?</a:t>
            </a:r>
          </a:p>
          <a:p>
            <a:r>
              <a:rPr lang="en-US" sz="2800" dirty="0"/>
              <a:t>      July</a:t>
            </a:r>
          </a:p>
          <a:p>
            <a:pPr marL="342900" indent="-342900">
              <a:buAutoNum type="arabicPeriod"/>
            </a:pPr>
            <a:endParaRPr lang="en-US" sz="2800" dirty="0"/>
          </a:p>
          <a:p>
            <a:r>
              <a:rPr lang="en-US" sz="2800" dirty="0"/>
              <a:t>4.   What month is after November?</a:t>
            </a:r>
          </a:p>
          <a:p>
            <a:r>
              <a:rPr lang="en-US" sz="2800" dirty="0"/>
              <a:t>        December</a:t>
            </a:r>
          </a:p>
          <a:p>
            <a:pPr marL="342900" indent="-342900">
              <a:buAutoNum type="arabicPeriod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04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C9790-DD70-49D7-8840-E763D6229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 in First, Second, and Third words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B5B4E-9577-4EA1-9E96-8B09E74DF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8571" y="1485900"/>
            <a:ext cx="4648597" cy="454914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800" dirty="0"/>
              <a:t> 1 -  one  -   first</a:t>
            </a:r>
          </a:p>
          <a:p>
            <a:pPr marL="45720" indent="0">
              <a:buNone/>
            </a:pPr>
            <a:r>
              <a:rPr lang="en-US" sz="2800" dirty="0"/>
              <a:t> 2 – two -  second</a:t>
            </a:r>
          </a:p>
          <a:p>
            <a:pPr marL="45720" indent="0">
              <a:buNone/>
            </a:pPr>
            <a:r>
              <a:rPr lang="en-US" sz="2800" dirty="0"/>
              <a:t> 3 – three – third</a:t>
            </a:r>
          </a:p>
          <a:p>
            <a:pPr marL="45720" indent="0">
              <a:buNone/>
            </a:pPr>
            <a:r>
              <a:rPr lang="en-US" sz="2800" dirty="0"/>
              <a:t> 4 –four – fourth</a:t>
            </a:r>
          </a:p>
          <a:p>
            <a:pPr marL="45720" indent="0">
              <a:buNone/>
            </a:pPr>
            <a:r>
              <a:rPr lang="en-US" sz="2800" dirty="0"/>
              <a:t> 5 – five – fifth</a:t>
            </a:r>
          </a:p>
          <a:p>
            <a:pPr marL="45720" indent="0">
              <a:buNone/>
            </a:pPr>
            <a:endParaRPr lang="en-US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7F7C92-46D0-47F4-BB6D-490950B5DD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7169" y="1485900"/>
            <a:ext cx="4480560" cy="454914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800" dirty="0"/>
              <a:t>6 – six – sixth</a:t>
            </a:r>
          </a:p>
          <a:p>
            <a:pPr marL="45720" indent="0">
              <a:buNone/>
            </a:pPr>
            <a:r>
              <a:rPr lang="en-US" sz="2800" dirty="0"/>
              <a:t>7 – seven – seventh</a:t>
            </a:r>
          </a:p>
          <a:p>
            <a:pPr marL="45720" indent="0">
              <a:buNone/>
            </a:pPr>
            <a:r>
              <a:rPr lang="en-US" sz="2800" dirty="0"/>
              <a:t>8 – eight – eighth</a:t>
            </a:r>
          </a:p>
          <a:p>
            <a:pPr marL="45720" indent="0">
              <a:buNone/>
            </a:pPr>
            <a:r>
              <a:rPr lang="en-US" sz="2800" dirty="0"/>
              <a:t>9 – nine – </a:t>
            </a:r>
            <a:r>
              <a:rPr lang="en-US" sz="2800" dirty="0" err="1"/>
              <a:t>nineth</a:t>
            </a:r>
            <a:endParaRPr lang="en-US" sz="2800" dirty="0"/>
          </a:p>
          <a:p>
            <a:pPr marL="45720" indent="0">
              <a:buNone/>
            </a:pPr>
            <a:r>
              <a:rPr lang="en-US" sz="2800" dirty="0"/>
              <a:t>10 – ten - tenth</a:t>
            </a:r>
          </a:p>
        </p:txBody>
      </p:sp>
    </p:spTree>
    <p:extLst>
      <p:ext uri="{BB962C8B-B14F-4D97-AF65-F5344CB8AC3E}">
        <p14:creationId xmlns:p14="http://schemas.microsoft.com/office/powerpoint/2010/main" val="1258898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C9790-DD70-49D7-8840-E763D6229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 in First, Second, and Third words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B5B4E-9577-4EA1-9E96-8B09E74DF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7220" y="1485900"/>
            <a:ext cx="8926830" cy="4549140"/>
          </a:xfrm>
        </p:spPr>
        <p:txBody>
          <a:bodyPr>
            <a:normAutofit/>
          </a:bodyPr>
          <a:lstStyle/>
          <a:p>
            <a:r>
              <a:rPr lang="en-US" sz="2800" dirty="0"/>
              <a:t>What word comes before  second? </a:t>
            </a:r>
          </a:p>
          <a:p>
            <a:r>
              <a:rPr lang="en-US" sz="2800" dirty="0"/>
              <a:t> a.     first               b.   second        c.    third</a:t>
            </a:r>
          </a:p>
          <a:p>
            <a:r>
              <a:rPr lang="en-US" sz="2800" dirty="0"/>
              <a:t>What word comes before third?</a:t>
            </a:r>
          </a:p>
          <a:p>
            <a:r>
              <a:rPr lang="en-US" sz="2800" dirty="0"/>
              <a:t>a.   tenth                 b.   second        c.   fourth</a:t>
            </a:r>
          </a:p>
          <a:p>
            <a:r>
              <a:rPr lang="en-US" sz="2800" dirty="0"/>
              <a:t>What word comes after fourth? </a:t>
            </a:r>
          </a:p>
          <a:p>
            <a:r>
              <a:rPr lang="en-US" sz="2800" dirty="0"/>
              <a:t>a.    seventh            b.    first             c.    fifth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7F7C92-46D0-47F4-BB6D-490950B5DD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32720" y="1485900"/>
            <a:ext cx="1337310" cy="4549140"/>
          </a:xfrm>
        </p:spPr>
        <p:txBody>
          <a:bodyPr>
            <a:normAutofit/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80677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C9790-DD70-49D7-8840-E763D6229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 in First, Second, and Third words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B5B4E-9577-4EA1-9E96-8B09E74DF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7220" y="1485900"/>
            <a:ext cx="685800" cy="4549140"/>
          </a:xfrm>
        </p:spPr>
        <p:txBody>
          <a:bodyPr>
            <a:normAutofit/>
          </a:bodyPr>
          <a:lstStyle/>
          <a:p>
            <a:endParaRPr lang="en-US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7F7C92-46D0-47F4-BB6D-490950B5DD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03020" y="1485900"/>
            <a:ext cx="10367010" cy="4549140"/>
          </a:xfrm>
        </p:spPr>
        <p:txBody>
          <a:bodyPr>
            <a:normAutofit/>
          </a:bodyPr>
          <a:lstStyle/>
          <a:p>
            <a:r>
              <a:rPr lang="en-US" sz="2800" dirty="0"/>
              <a:t>What word comes before seventh?</a:t>
            </a:r>
          </a:p>
          <a:p>
            <a:r>
              <a:rPr lang="en-US" sz="2800" dirty="0"/>
              <a:t> a.     sixth                b.      eighth	c.   second</a:t>
            </a:r>
          </a:p>
          <a:p>
            <a:r>
              <a:rPr lang="en-US" sz="2800" dirty="0"/>
              <a:t>What word comes after eighth?  </a:t>
            </a:r>
          </a:p>
          <a:p>
            <a:r>
              <a:rPr lang="en-US" sz="2800" dirty="0"/>
              <a:t>a.     </a:t>
            </a:r>
            <a:r>
              <a:rPr lang="en-US" sz="2800" dirty="0" err="1"/>
              <a:t>nineth</a:t>
            </a:r>
            <a:r>
              <a:rPr lang="en-US" sz="2800" dirty="0"/>
              <a:t>              b.    third	c.   sixth</a:t>
            </a:r>
          </a:p>
          <a:p>
            <a:r>
              <a:rPr lang="en-US" sz="2800" dirty="0"/>
              <a:t> What word comes before </a:t>
            </a:r>
            <a:r>
              <a:rPr lang="en-US" sz="2800" dirty="0" err="1"/>
              <a:t>nineth</a:t>
            </a:r>
            <a:r>
              <a:rPr lang="en-US" sz="2800" dirty="0"/>
              <a:t>?</a:t>
            </a:r>
          </a:p>
          <a:p>
            <a:r>
              <a:rPr lang="en-US" sz="2800" dirty="0"/>
              <a:t>a    sixth	                  b.   fifth                   c.    tenth</a:t>
            </a:r>
          </a:p>
        </p:txBody>
      </p:sp>
    </p:spTree>
    <p:extLst>
      <p:ext uri="{BB962C8B-B14F-4D97-AF65-F5344CB8AC3E}">
        <p14:creationId xmlns:p14="http://schemas.microsoft.com/office/powerpoint/2010/main" val="173053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CD3C0-26C8-4998-895D-5C38D5BD0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 in Weekdays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E7D6D-B1EB-403D-9B78-3BCF55447E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2900" y="1485900"/>
            <a:ext cx="4229100" cy="4937760"/>
          </a:xfrm>
        </p:spPr>
        <p:txBody>
          <a:bodyPr>
            <a:normAutofit/>
          </a:bodyPr>
          <a:lstStyle/>
          <a:p>
            <a:pPr lvl="3"/>
            <a:r>
              <a:rPr lang="en-US" sz="2800" b="1" u="sng" dirty="0"/>
              <a:t>Weekdays:</a:t>
            </a:r>
          </a:p>
          <a:p>
            <a:pPr lvl="3"/>
            <a:r>
              <a:rPr lang="en-US" sz="2800" dirty="0"/>
              <a:t>Sunday</a:t>
            </a:r>
          </a:p>
          <a:p>
            <a:pPr lvl="3"/>
            <a:r>
              <a:rPr lang="en-US" sz="2800" dirty="0"/>
              <a:t>Monday</a:t>
            </a:r>
          </a:p>
          <a:p>
            <a:pPr lvl="3"/>
            <a:r>
              <a:rPr lang="en-US" sz="2800" dirty="0"/>
              <a:t>Tuesday</a:t>
            </a:r>
          </a:p>
          <a:p>
            <a:pPr lvl="3"/>
            <a:r>
              <a:rPr lang="en-US" sz="2800" dirty="0"/>
              <a:t>Wednesday</a:t>
            </a:r>
          </a:p>
          <a:p>
            <a:pPr lvl="3"/>
            <a:r>
              <a:rPr lang="en-US" sz="2800" dirty="0"/>
              <a:t>Thursday</a:t>
            </a:r>
          </a:p>
          <a:p>
            <a:pPr lvl="3"/>
            <a:r>
              <a:rPr lang="en-US" sz="2800" dirty="0"/>
              <a:t>Friday</a:t>
            </a:r>
          </a:p>
          <a:p>
            <a:pPr lvl="3"/>
            <a:r>
              <a:rPr lang="en-US" sz="2800" dirty="0"/>
              <a:t>Saturday</a:t>
            </a:r>
          </a:p>
          <a:p>
            <a:pPr marL="1005840" lvl="3" indent="0">
              <a:buNone/>
            </a:pPr>
            <a:endParaRPr lang="en-US" sz="2400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5AE0BC-8895-444C-BB1A-9A4480976E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26230" y="1485900"/>
            <a:ext cx="7063740" cy="5143500"/>
          </a:xfrm>
        </p:spPr>
        <p:txBody>
          <a:bodyPr>
            <a:noAutofit/>
          </a:bodyPr>
          <a:lstStyle/>
          <a:p>
            <a:r>
              <a:rPr lang="en-US" sz="2800" dirty="0"/>
              <a:t>What is the first day of the week? </a:t>
            </a:r>
          </a:p>
          <a:p>
            <a:r>
              <a:rPr lang="en-US" sz="2800" dirty="0"/>
              <a:t>Sunday</a:t>
            </a:r>
          </a:p>
          <a:p>
            <a:r>
              <a:rPr lang="en-US" sz="2800" dirty="0"/>
              <a:t>What is the second day of the week?</a:t>
            </a:r>
          </a:p>
          <a:p>
            <a:r>
              <a:rPr lang="en-US" sz="2800" dirty="0"/>
              <a:t>Monday </a:t>
            </a:r>
          </a:p>
          <a:p>
            <a:r>
              <a:rPr lang="en-US" sz="2800" dirty="0"/>
              <a:t>What is the third day of the week?</a:t>
            </a:r>
          </a:p>
          <a:p>
            <a:r>
              <a:rPr lang="en-US" sz="2800" dirty="0"/>
              <a:t>Tuesday</a:t>
            </a:r>
          </a:p>
          <a:p>
            <a:r>
              <a:rPr lang="en-US" sz="2800" dirty="0"/>
              <a:t>What is the fourth day of the week?</a:t>
            </a:r>
          </a:p>
          <a:p>
            <a:r>
              <a:rPr lang="en-US" sz="2800" dirty="0"/>
              <a:t>Wednesday </a:t>
            </a:r>
          </a:p>
        </p:txBody>
      </p:sp>
    </p:spTree>
    <p:extLst>
      <p:ext uri="{BB962C8B-B14F-4D97-AF65-F5344CB8AC3E}">
        <p14:creationId xmlns:p14="http://schemas.microsoft.com/office/powerpoint/2010/main" val="326826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date today?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ABCFC-CC64-4276-8B80-DE8D61C6A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180" y="1600200"/>
            <a:ext cx="10140633" cy="4720590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en-US" sz="2800" dirty="0"/>
              <a:t>What month is it today?      </a:t>
            </a:r>
          </a:p>
          <a:p>
            <a:pPr marL="45720" indent="0">
              <a:buNone/>
            </a:pPr>
            <a:r>
              <a:rPr lang="en-US" sz="2800" dirty="0"/>
              <a:t>_________________________</a:t>
            </a:r>
          </a:p>
          <a:p>
            <a:pPr marL="45720" indent="0">
              <a:buNone/>
            </a:pPr>
            <a:r>
              <a:rPr lang="en-US" sz="2800" dirty="0"/>
              <a:t>What day is it today?</a:t>
            </a:r>
          </a:p>
          <a:p>
            <a:pPr marL="45720" indent="0">
              <a:buNone/>
            </a:pPr>
            <a:r>
              <a:rPr lang="en-US" sz="2800" dirty="0"/>
              <a:t>________________	</a:t>
            </a:r>
          </a:p>
          <a:p>
            <a:pPr marL="45720" indent="0">
              <a:buNone/>
            </a:pPr>
            <a:r>
              <a:rPr lang="en-US" sz="2800" dirty="0"/>
              <a:t>What day of the week is it?</a:t>
            </a:r>
          </a:p>
          <a:p>
            <a:pPr marL="45720" indent="0">
              <a:buNone/>
            </a:pPr>
            <a:r>
              <a:rPr lang="en-US" sz="2800" dirty="0"/>
              <a:t>___________________</a:t>
            </a:r>
          </a:p>
          <a:p>
            <a:pPr marL="45720" indent="0">
              <a:buNone/>
            </a:pPr>
            <a:r>
              <a:rPr lang="en-US" sz="2800" dirty="0"/>
              <a:t>What year is it?  </a:t>
            </a:r>
          </a:p>
          <a:p>
            <a:pPr marL="45720" indent="0">
              <a:buNone/>
            </a:pPr>
            <a:r>
              <a:rPr lang="en-US" sz="2800" dirty="0"/>
              <a:t>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96250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D20C5-D898-42F5-953F-BDAA2E8D5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Sight Words</a:t>
            </a:r>
            <a:br>
              <a:rPr lang="en-US" dirty="0"/>
            </a:br>
            <a:r>
              <a:rPr lang="en-US" sz="3100" dirty="0"/>
              <a:t>Practice saying these words three times for 1 minute each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515DB-40FE-4C85-BE87-EF3A7F7AD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1" y="1690688"/>
            <a:ext cx="11669486" cy="516731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from		kind		or		then		were			5</a:t>
            </a:r>
          </a:p>
          <a:p>
            <a:r>
              <a:rPr lang="en-US" dirty="0"/>
              <a:t>any		funny		other		these		when			10</a:t>
            </a:r>
          </a:p>
          <a:p>
            <a:r>
              <a:rPr lang="en-US" dirty="0"/>
              <a:t>ask		give		when		over		learn			15</a:t>
            </a:r>
          </a:p>
          <a:p>
            <a:r>
              <a:rPr lang="en-US" dirty="0"/>
              <a:t>where	back		going		live		people			20</a:t>
            </a:r>
          </a:p>
          <a:p>
            <a:r>
              <a:rPr lang="en-US" dirty="0"/>
              <a:t>think		which		long		great		because			25</a:t>
            </a:r>
          </a:p>
          <a:p>
            <a:r>
              <a:rPr lang="en-US" dirty="0"/>
              <a:t>from		kind		or		then		were			30</a:t>
            </a:r>
          </a:p>
          <a:p>
            <a:r>
              <a:rPr lang="en-US" dirty="0"/>
              <a:t>any		funny		other		these		when			35</a:t>
            </a:r>
          </a:p>
          <a:p>
            <a:r>
              <a:rPr lang="en-US" dirty="0"/>
              <a:t>ask		give		when		over		learn			40</a:t>
            </a:r>
          </a:p>
          <a:p>
            <a:r>
              <a:rPr lang="en-US" dirty="0"/>
              <a:t>where	back		going		live		people			45</a:t>
            </a:r>
          </a:p>
          <a:p>
            <a:r>
              <a:rPr lang="en-US" dirty="0"/>
              <a:t>think		which		long		great		because			50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89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ack to School 16x9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ll fun education presentation (widescreen).potx" id="{13F266B3-3667-4715-838E-2D35384A824B}" vid="{5EC2A2B6-6A5B-436A-9EF3-6607D16C2EDB}"/>
    </a:ext>
  </a:extLst>
</a:theme>
</file>

<file path=ppt/theme/theme2.xml><?xml version="1.0" encoding="utf-8"?>
<a:theme xmlns:a="http://schemas.openxmlformats.org/drawingml/2006/main" name="Office Them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F5AFAE-B80F-42D3-94B4-729362BC1BCB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40262f94-9f35-4ac3-9a90-690165a166b7"/>
    <ds:schemaRef ds:uri="http://schemas.microsoft.com/office/2006/metadata/properties"/>
    <ds:schemaRef ds:uri="http://purl.org/dc/terms/"/>
    <ds:schemaRef ds:uri="a4f35948-e619-41b3-aa29-22878b09cfd2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59B8A7B-DB68-4625-86A7-7FECB4C2AE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CC9A7CA-BEC5-41E5-AAE1-C9D7FC518E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Fall fun education presentation (widescreen)</Template>
  <TotalTime>3</TotalTime>
  <Words>261</Words>
  <Application>Microsoft Office PowerPoint</Application>
  <PresentationFormat>Widescreen</PresentationFormat>
  <Paragraphs>91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Cambria</vt:lpstr>
      <vt:lpstr>Back to School 16x9</vt:lpstr>
      <vt:lpstr>Unit 4  </vt:lpstr>
      <vt:lpstr>Lessons in Months</vt:lpstr>
      <vt:lpstr>Lessons in First, Second, and Third words</vt:lpstr>
      <vt:lpstr>Lessons in First, Second, and Third words</vt:lpstr>
      <vt:lpstr>Lessons in First, Second, and Third words</vt:lpstr>
      <vt:lpstr>Lessons in Weekdays</vt:lpstr>
      <vt:lpstr>What is the date today?</vt:lpstr>
      <vt:lpstr>Sight Words Practice saying these words three times for 1 minute each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Susan De La Fuente</dc:creator>
  <cp:lastModifiedBy>Susan De La Fuente</cp:lastModifiedBy>
  <cp:revision>3</cp:revision>
  <dcterms:created xsi:type="dcterms:W3CDTF">2018-06-14T21:05:05Z</dcterms:created>
  <dcterms:modified xsi:type="dcterms:W3CDTF">2018-06-14T21:08:59Z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