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17"/>
  </p:notesMasterIdLst>
  <p:sldIdLst>
    <p:sldId id="256" r:id="rId2"/>
    <p:sldId id="259" r:id="rId3"/>
    <p:sldId id="499" r:id="rId4"/>
    <p:sldId id="500" r:id="rId5"/>
    <p:sldId id="507" r:id="rId6"/>
    <p:sldId id="519" r:id="rId7"/>
    <p:sldId id="510" r:id="rId8"/>
    <p:sldId id="520" r:id="rId9"/>
    <p:sldId id="508" r:id="rId10"/>
    <p:sldId id="511" r:id="rId11"/>
    <p:sldId id="521" r:id="rId12"/>
    <p:sldId id="522" r:id="rId13"/>
    <p:sldId id="523" r:id="rId14"/>
    <p:sldId id="524" r:id="rId15"/>
    <p:sldId id="525" r:id="rId16"/>
  </p:sldIdLst>
  <p:sldSz cx="9144000" cy="5143500" type="screen16x9"/>
  <p:notesSz cx="6858000" cy="9144000"/>
  <p:embeddedFontLst>
    <p:embeddedFont>
      <p:font typeface="Coming Soon" panose="020B0604020202020204" charset="0"/>
      <p:regular r:id="rId18"/>
    </p:embeddedFont>
    <p:embeddedFont>
      <p:font typeface="Concert One" panose="020B0604020202020204" charset="0"/>
      <p:regular r:id="rId19"/>
    </p:embeddedFont>
    <p:embeddedFont>
      <p:font typeface="Roboto Mono Medium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AED1EB-B4A8-4FFC-B4F1-1F57FDB887E8}">
  <a:tblStyle styleId="{92AED1EB-B4A8-4FFC-B4F1-1F57FDB887E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7295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6877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879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0418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0376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1259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3762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909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7120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703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422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853034354b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853034354b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3046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905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rcentages">
  <p:cSld name="Percentage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635655">
            <a:off x="1848552" y="3058534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1903775">
            <a:off x="6763976" y="866659"/>
            <a:ext cx="2068425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29175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7"/>
          <p:cNvSpPr txBox="1">
            <a:spLocks noGrp="1"/>
          </p:cNvSpPr>
          <p:nvPr>
            <p:ph type="title" hasCustomPrompt="1"/>
          </p:nvPr>
        </p:nvSpPr>
        <p:spPr>
          <a:xfrm>
            <a:off x="13014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3014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title" idx="2" hasCustomPrompt="1"/>
          </p:nvPr>
        </p:nvSpPr>
        <p:spPr>
          <a:xfrm>
            <a:off x="352140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subTitle" idx="3"/>
          </p:nvPr>
        </p:nvSpPr>
        <p:spPr>
          <a:xfrm>
            <a:off x="352140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title" idx="4" hasCustomPrompt="1"/>
          </p:nvPr>
        </p:nvSpPr>
        <p:spPr>
          <a:xfrm>
            <a:off x="5741350" y="2719788"/>
            <a:ext cx="2101200" cy="6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3" name="Google Shape;113;p17"/>
          <p:cNvSpPr txBox="1">
            <a:spLocks noGrp="1"/>
          </p:cNvSpPr>
          <p:nvPr>
            <p:ph type="subTitle" idx="5"/>
          </p:nvPr>
        </p:nvSpPr>
        <p:spPr>
          <a:xfrm>
            <a:off x="5741350" y="3383388"/>
            <a:ext cx="21012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820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Medium"/>
              <a:buChar char="●"/>
              <a:defRPr sz="1800"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●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Medium"/>
              <a:buChar char="○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Medium"/>
              <a:buChar char="■"/>
              <a:defRPr>
                <a:solidFill>
                  <a:schemeClr val="accent2"/>
                </a:solidFill>
                <a:latin typeface="Roboto Mono Medium"/>
                <a:ea typeface="Roboto Mono Medium"/>
                <a:cs typeface="Roboto Mono Medium"/>
                <a:sym typeface="Roboto Mono Medium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9" r:id="rId3"/>
    <p:sldLayoutId id="2147483670" r:id="rId4"/>
    <p:sldLayoutId id="2147483671" r:id="rId5"/>
    <p:sldLayoutId id="2147483672" r:id="rId6"/>
    <p:sldLayoutId id="214748367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Educación Cristiana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179" name="Google Shape;179;p30"/>
          <p:cNvSpPr txBox="1">
            <a:spLocks noGrp="1"/>
          </p:cNvSpPr>
          <p:nvPr>
            <p:ph type="subTitle" idx="1"/>
          </p:nvPr>
        </p:nvSpPr>
        <p:spPr>
          <a:xfrm>
            <a:off x="1630573" y="3769325"/>
            <a:ext cx="150908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 dirty="0"/>
              <a:t>David Leví Orta Álvarez</a:t>
            </a:r>
            <a:endParaRPr b="0" dirty="0"/>
          </a:p>
        </p:txBody>
      </p:sp>
      <p:sp>
        <p:nvSpPr>
          <p:cNvPr id="180" name="Google Shape;180;p30"/>
          <p:cNvSpPr/>
          <p:nvPr/>
        </p:nvSpPr>
        <p:spPr>
          <a:xfrm>
            <a:off x="2386313" y="2870056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Google Shape;181;p30"/>
          <p:cNvSpPr/>
          <p:nvPr/>
        </p:nvSpPr>
        <p:spPr>
          <a:xfrm>
            <a:off x="6232350" y="285628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2" name="Google Shape;182;p30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sp>
      <p:pic>
        <p:nvPicPr>
          <p:cNvPr id="183" name="Google Shape;183;p30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0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267E2A1-4C25-4157-835E-C2083594D200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48" y="618123"/>
            <a:ext cx="1458163" cy="10927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Espíritu Santo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1251164"/>
            <a:ext cx="7098740" cy="3189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0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Dependemos del Espíritu Santo usando la Palabra de Dios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6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Juan 14:10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10 ¿No crees que yo soy en el Padre, y el Padre en mí? Las palabras que yo os hablo, no las hablo por mi propia cuenta, sino que el Padre que mora en mí, él hace las obras.</a:t>
            </a:r>
          </a:p>
        </p:txBody>
      </p:sp>
    </p:spTree>
    <p:extLst>
      <p:ext uri="{BB962C8B-B14F-4D97-AF65-F5344CB8AC3E}">
        <p14:creationId xmlns:p14="http://schemas.microsoft.com/office/powerpoint/2010/main" val="29641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790767"/>
            <a:ext cx="7098740" cy="2799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"id y haced discípulos a todas las naciones, bautizándolos en el nombre del Padre y del Hijo y del Espíritu Santo; enseñándoles que guarden todas las cosas que os he mandado"</a:t>
            </a:r>
          </a:p>
        </p:txBody>
      </p:sp>
    </p:spTree>
    <p:extLst>
      <p:ext uri="{BB962C8B-B14F-4D97-AF65-F5344CB8AC3E}">
        <p14:creationId xmlns:p14="http://schemas.microsoft.com/office/powerpoint/2010/main" val="336465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Don</a:t>
            </a:r>
          </a:p>
        </p:txBody>
      </p:sp>
    </p:spTree>
    <p:extLst>
      <p:ext uri="{BB962C8B-B14F-4D97-AF65-F5344CB8AC3E}">
        <p14:creationId xmlns:p14="http://schemas.microsoft.com/office/powerpoint/2010/main" val="1049827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Don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1251164"/>
            <a:ext cx="7098740" cy="305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Romanos 12:6-8</a:t>
            </a:r>
          </a:p>
          <a:p>
            <a:pPr algn="ctr"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6 De manera que, teniendo diferentes dones, según la gracia que nos es dada, si el de profecía, úsese conforme a la medida de la fe; 7 o si de servicio, en servir; o el que enseña, en la enseñanza; 8 el que exhorta, en la exhortación; el que reparte, con liberalidad; el que preside, con solicitud; el que hace misericordia, con alegría.</a:t>
            </a:r>
          </a:p>
        </p:txBody>
      </p:sp>
    </p:spTree>
    <p:extLst>
      <p:ext uri="{BB962C8B-B14F-4D97-AF65-F5344CB8AC3E}">
        <p14:creationId xmlns:p14="http://schemas.microsoft.com/office/powerpoint/2010/main" val="3851106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Don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22630" y="1251164"/>
            <a:ext cx="7098740" cy="3374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Un creyente que comunica eficazmente las verdades de la Biblia a los demás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Análisis, proclamación de la Palabra de Dios, explicando el significado, el contexto y la aplicación a la vida del oyente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6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Habilidad única para instruir y comunicar claramente </a:t>
            </a:r>
          </a:p>
          <a:p>
            <a:pPr>
              <a:lnSpc>
                <a:spcPct val="150000"/>
              </a:lnSpc>
            </a:pPr>
            <a:endParaRPr lang="es-MX" sz="16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52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DA3B3FF-EF22-4BA2-806F-28DD6E43D1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973" y="1343162"/>
            <a:ext cx="6718054" cy="15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33"/>
          <p:cNvPicPr preferRelativeResize="0"/>
          <p:nvPr/>
        </p:nvPicPr>
        <p:blipFill>
          <a:blip r:embed="rId3">
            <a:alphaModFix amt="86000"/>
          </a:blip>
          <a:stretch>
            <a:fillRect/>
          </a:stretch>
        </p:blipFill>
        <p:spPr>
          <a:xfrm rot="1344117">
            <a:off x="3823925" y="1324475"/>
            <a:ext cx="1496149" cy="11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33"/>
          <p:cNvSpPr txBox="1">
            <a:spLocks noGrp="1"/>
          </p:cNvSpPr>
          <p:nvPr>
            <p:ph type="title" idx="2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12</a:t>
            </a:r>
            <a:endParaRPr dirty="0"/>
          </a:p>
        </p:txBody>
      </p:sp>
      <p:pic>
        <p:nvPicPr>
          <p:cNvPr id="214" name="Google Shape;214;p33"/>
          <p:cNvPicPr preferRelativeResize="0"/>
          <p:nvPr/>
        </p:nvPicPr>
        <p:blipFill rotWithShape="1">
          <a:blip r:embed="rId4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5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3" y="2371676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La Enseñanza y la Escritura y el Espíritu Santo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Ministerio</a:t>
            </a:r>
          </a:p>
        </p:txBody>
      </p:sp>
    </p:spTree>
    <p:extLst>
      <p:ext uri="{BB962C8B-B14F-4D97-AF65-F5344CB8AC3E}">
        <p14:creationId xmlns:p14="http://schemas.microsoft.com/office/powerpoint/2010/main" val="297845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Ministerio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61882" y="1448878"/>
            <a:ext cx="6690447" cy="2953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Efesios 4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11 Y él mismo constituyó a unos, apóstoles; a otros, profetas; a otros, evangelistas; a otros, pastores y maestros, 12 a fin de perfeccionar a los santos para la obra del ministerio, para la edificación del cuerpo de Cristo,</a:t>
            </a:r>
          </a:p>
        </p:txBody>
      </p:sp>
    </p:spTree>
    <p:extLst>
      <p:ext uri="{BB962C8B-B14F-4D97-AF65-F5344CB8AC3E}">
        <p14:creationId xmlns:p14="http://schemas.microsoft.com/office/powerpoint/2010/main" val="232506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Escrituras</a:t>
            </a:r>
          </a:p>
        </p:txBody>
      </p:sp>
    </p:spTree>
    <p:extLst>
      <p:ext uri="{BB962C8B-B14F-4D97-AF65-F5344CB8AC3E}">
        <p14:creationId xmlns:p14="http://schemas.microsoft.com/office/powerpoint/2010/main" val="197843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Escrituras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61882" y="1448878"/>
            <a:ext cx="6690447" cy="1707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2 Timoteo </a:t>
            </a: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2:15 </a:t>
            </a:r>
          </a:p>
          <a:p>
            <a:pPr algn="ctr"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Procura con diligencia presentarte a Dios aprobado como obrero que no tiene de que avergonzarse, que usa bien la palabra de verdad</a:t>
            </a:r>
          </a:p>
        </p:txBody>
      </p:sp>
    </p:spTree>
    <p:extLst>
      <p:ext uri="{BB962C8B-B14F-4D97-AF65-F5344CB8AC3E}">
        <p14:creationId xmlns:p14="http://schemas.microsoft.com/office/powerpoint/2010/main" val="108011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Escrituras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149093" y="1276229"/>
            <a:ext cx="6690447" cy="3369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maestro debe tener un conocimiento claro de las Escrituras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Ningún maestro podría impartir lo que no sabe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  <a:p>
            <a:pPr>
              <a:lnSpc>
                <a:spcPct val="150000"/>
              </a:lnSpc>
            </a:pPr>
            <a:r>
              <a:rPr lang="es-MX" sz="1800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El maestro necesita que la palabra de Dios more en abundancia en su vida</a:t>
            </a:r>
          </a:p>
          <a:p>
            <a:pPr>
              <a:lnSpc>
                <a:spcPct val="150000"/>
              </a:lnSpc>
            </a:pPr>
            <a:endParaRPr lang="es-MX" sz="1800" dirty="0">
              <a:solidFill>
                <a:srgbClr val="595959"/>
              </a:solidFill>
              <a:latin typeface="Roboto Mono Medium" panose="020B0604020202020204" charset="0"/>
              <a:ea typeface="Roboto Mono Medium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6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6"/>
          <p:cNvSpPr txBox="1"/>
          <p:nvPr/>
        </p:nvSpPr>
        <p:spPr>
          <a:xfrm>
            <a:off x="862382" y="370137"/>
            <a:ext cx="6919609" cy="6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200" dirty="0">
                <a:solidFill>
                  <a:srgbClr val="B44141"/>
                </a:solidFill>
                <a:latin typeface="Concert One"/>
                <a:ea typeface="Concert One"/>
                <a:cs typeface="Concert One"/>
                <a:sym typeface="Concert One"/>
              </a:rPr>
              <a:t>Escrituras</a:t>
            </a:r>
            <a:endParaRPr lang="en" sz="4200" dirty="0">
              <a:solidFill>
                <a:srgbClr val="B44141"/>
              </a:solidFill>
              <a:latin typeface="Concert One"/>
              <a:ea typeface="Concert One"/>
              <a:cs typeface="Concert One"/>
              <a:sym typeface="Concert One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D0A1F85-1011-431D-810E-860855FA1EEE}"/>
              </a:ext>
            </a:extLst>
          </p:cNvPr>
          <p:cNvSpPr txBox="1"/>
          <p:nvPr/>
        </p:nvSpPr>
        <p:spPr>
          <a:xfrm>
            <a:off x="1091544" y="1033737"/>
            <a:ext cx="6690447" cy="3333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600" b="1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1 Corintios 2:1-5</a:t>
            </a:r>
          </a:p>
          <a:p>
            <a:pPr algn="ctr">
              <a:lnSpc>
                <a:spcPct val="150000"/>
              </a:lnSpc>
            </a:pPr>
            <a:r>
              <a:rPr lang="es-MX" dirty="0">
                <a:solidFill>
                  <a:srgbClr val="595959"/>
                </a:solidFill>
                <a:latin typeface="Roboto Mono Medium" panose="020B0604020202020204" charset="0"/>
                <a:ea typeface="Roboto Mono Medium" panose="020B0604020202020204" charset="0"/>
              </a:rPr>
              <a:t>1 Así que, hermanos, cuando fui a vosotros para anunciaros el testimonio de Dios, no fui con excelencia de palabras o de sabiduría. 2 Pues me propuse no saber entre vosotros cosa alguna sino a Jesucristo, y a este crucificado. 3 Y estuve entre vosotros con debilidad, y mucho temor y temblor; 4 y ni mi palabra ni mi predicación fue con palabras persuasivas de humana sabiduría, sino con demostración del Espíritu y de poder, 5 para que vuestra fe no esté fundada en la sabiduría de los hombres, sino en el poder de Dios.</a:t>
            </a:r>
          </a:p>
        </p:txBody>
      </p:sp>
    </p:spTree>
    <p:extLst>
      <p:ext uri="{BB962C8B-B14F-4D97-AF65-F5344CB8AC3E}">
        <p14:creationId xmlns:p14="http://schemas.microsoft.com/office/powerpoint/2010/main" val="139278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Google Shape;214;p33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33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>
            <a:spLocks noGrp="1"/>
          </p:cNvSpPr>
          <p:nvPr>
            <p:ph type="title"/>
          </p:nvPr>
        </p:nvSpPr>
        <p:spPr>
          <a:xfrm>
            <a:off x="2052604" y="2035877"/>
            <a:ext cx="5038792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Espíritu Santo</a:t>
            </a:r>
          </a:p>
        </p:txBody>
      </p:sp>
    </p:spTree>
    <p:extLst>
      <p:ext uri="{BB962C8B-B14F-4D97-AF65-F5344CB8AC3E}">
        <p14:creationId xmlns:p14="http://schemas.microsoft.com/office/powerpoint/2010/main" val="3858772535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 by Slidesgo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465</Words>
  <Application>Microsoft Office PowerPoint</Application>
  <PresentationFormat>Presentación en pantalla (16:9)</PresentationFormat>
  <Paragraphs>38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Coming Soon</vt:lpstr>
      <vt:lpstr>Concert One</vt:lpstr>
      <vt:lpstr>Arial</vt:lpstr>
      <vt:lpstr>Roboto Mono Medium</vt:lpstr>
      <vt:lpstr>Notebook Lesson by Slidesgo</vt:lpstr>
      <vt:lpstr>Educación Cristiana</vt:lpstr>
      <vt:lpstr>12</vt:lpstr>
      <vt:lpstr>Ministerio</vt:lpstr>
      <vt:lpstr>Presentación de PowerPoint</vt:lpstr>
      <vt:lpstr>Escrituras</vt:lpstr>
      <vt:lpstr>Presentación de PowerPoint</vt:lpstr>
      <vt:lpstr>Presentación de PowerPoint</vt:lpstr>
      <vt:lpstr>Presentación de PowerPoint</vt:lpstr>
      <vt:lpstr>Espíritu Santo</vt:lpstr>
      <vt:lpstr>Presentación de PowerPoint</vt:lpstr>
      <vt:lpstr>Presentación de PowerPoint</vt:lpstr>
      <vt:lpstr>Don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LEVÍ ORTA</dc:creator>
  <cp:lastModifiedBy>LEVÍ</cp:lastModifiedBy>
  <cp:revision>63</cp:revision>
  <dcterms:modified xsi:type="dcterms:W3CDTF">2022-11-29T22:23:15Z</dcterms:modified>
</cp:coreProperties>
</file>