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75" r:id="rId1"/>
  </p:sldMasterIdLst>
  <p:notesMasterIdLst>
    <p:notesMasterId r:id="rId17"/>
  </p:notesMasterIdLst>
  <p:sldIdLst>
    <p:sldId id="256" r:id="rId2"/>
    <p:sldId id="259" r:id="rId3"/>
    <p:sldId id="499" r:id="rId4"/>
    <p:sldId id="500" r:id="rId5"/>
    <p:sldId id="507" r:id="rId6"/>
    <p:sldId id="519" r:id="rId7"/>
    <p:sldId id="510" r:id="rId8"/>
    <p:sldId id="520" r:id="rId9"/>
    <p:sldId id="508" r:id="rId10"/>
    <p:sldId id="511" r:id="rId11"/>
    <p:sldId id="521" r:id="rId12"/>
    <p:sldId id="522" r:id="rId13"/>
    <p:sldId id="523" r:id="rId14"/>
    <p:sldId id="524" r:id="rId15"/>
    <p:sldId id="525" r:id="rId16"/>
  </p:sldIdLst>
  <p:sldSz cx="9144000" cy="5143500" type="screen16x9"/>
  <p:notesSz cx="6858000" cy="9144000"/>
  <p:embeddedFontLst>
    <p:embeddedFont>
      <p:font typeface="Coming Soon" panose="020B0604020202020204" charset="0"/>
      <p:regular r:id="rId18"/>
    </p:embeddedFont>
    <p:embeddedFont>
      <p:font typeface="Concert One" panose="020B0604020202020204" charset="0"/>
      <p:regular r:id="rId19"/>
    </p:embeddedFont>
    <p:embeddedFont>
      <p:font typeface="Roboto Mono Medium" panose="020B0604020202020204" charset="0"/>
      <p:regular r:id="rId20"/>
      <p:bold r:id="rId21"/>
      <p:italic r:id="rId22"/>
      <p:boldItalic r:id="rId23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9595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92AED1EB-B4A8-4FFC-B4F1-1F57FDB887E8}">
  <a:tblStyle styleId="{92AED1EB-B4A8-4FFC-B4F1-1F57FDB887E8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413" autoAdjust="0"/>
    <p:restoredTop sz="94660"/>
  </p:normalViewPr>
  <p:slideViewPr>
    <p:cSldViewPr snapToGrid="0">
      <p:cViewPr varScale="1">
        <p:scale>
          <a:sx n="149" d="100"/>
          <a:sy n="149" d="100"/>
        </p:scale>
        <p:origin x="516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font" Target="fonts/font1.fntdata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font" Target="fonts/font4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font" Target="fonts/font3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font" Target="fonts/font6.fntdata"/><Relationship Id="rId10" Type="http://schemas.openxmlformats.org/officeDocument/2006/relationships/slide" Target="slides/slide9.xml"/><Relationship Id="rId19" Type="http://schemas.openxmlformats.org/officeDocument/2006/relationships/font" Target="fonts/font2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font" Target="fonts/font5.fntdata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Google Shape;175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6" name="Google Shape;176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4" name="Google Shape;364;g853034354b_0_10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65" name="Google Shape;365;g853034354b_0_10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06729528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4" name="Google Shape;364;g853034354b_0_10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65" name="Google Shape;365;g853034354b_0_10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5668771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Google Shape;209;g853034354b_0_6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0" name="Google Shape;210;g853034354b_0_6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5987932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4" name="Google Shape;364;g853034354b_0_10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65" name="Google Shape;365;g853034354b_0_10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90041864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4" name="Google Shape;364;g853034354b_0_10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65" name="Google Shape;365;g853034354b_0_10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95037623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4" name="Google Shape;364;g853034354b_0_10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65" name="Google Shape;365;g853034354b_0_10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18125957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Google Shape;209;g853034354b_0_6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0" name="Google Shape;210;g853034354b_0_6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Google Shape;209;g853034354b_0_6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0" name="Google Shape;210;g853034354b_0_6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11376250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4" name="Google Shape;364;g853034354b_0_10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65" name="Google Shape;365;g853034354b_0_10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63909181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Google Shape;209;g853034354b_0_6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0" name="Google Shape;210;g853034354b_0_6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70712059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4" name="Google Shape;364;g853034354b_0_10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65" name="Google Shape;365;g853034354b_0_10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93703430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4" name="Google Shape;364;g853034354b_0_10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65" name="Google Shape;365;g853034354b_0_10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79342211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4" name="Google Shape;364;g853034354b_0_10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65" name="Google Shape;365;g853034354b_0_10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09304641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Google Shape;209;g853034354b_0_6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0" name="Google Shape;210;g853034354b_0_6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2909056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Google Shape;9;p2"/>
          <p:cNvPicPr preferRelativeResize="0"/>
          <p:nvPr/>
        </p:nvPicPr>
        <p:blipFill rotWithShape="1">
          <a:blip r:embed="rId2">
            <a:alphaModFix amt="28000"/>
          </a:blip>
          <a:srcRect t="3044" b="39510"/>
          <a:stretch/>
        </p:blipFill>
        <p:spPr>
          <a:xfrm>
            <a:off x="-247650" y="-187450"/>
            <a:ext cx="9736454" cy="552013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" name="Google Shape;10;p2"/>
          <p:cNvPicPr preferRelativeResize="0"/>
          <p:nvPr/>
        </p:nvPicPr>
        <p:blipFill rotWithShape="1">
          <a:blip r:embed="rId3">
            <a:alphaModFix/>
          </a:blip>
          <a:srcRect b="61089"/>
          <a:stretch/>
        </p:blipFill>
        <p:spPr>
          <a:xfrm rot="-620881">
            <a:off x="1853551" y="40483"/>
            <a:ext cx="2068426" cy="1772790"/>
          </a:xfrm>
          <a:prstGeom prst="rect">
            <a:avLst/>
          </a:prstGeom>
          <a:noFill/>
          <a:ln>
            <a:noFill/>
          </a:ln>
        </p:spPr>
      </p:pic>
      <p:pic>
        <p:nvPicPr>
          <p:cNvPr id="11" name="Google Shape;11;p2"/>
          <p:cNvPicPr preferRelativeResize="0"/>
          <p:nvPr/>
        </p:nvPicPr>
        <p:blipFill rotWithShape="1">
          <a:blip r:embed="rId4">
            <a:alphaModFix/>
          </a:blip>
          <a:srcRect r="1545" b="6838"/>
          <a:stretch/>
        </p:blipFill>
        <p:spPr>
          <a:xfrm>
            <a:off x="1047887" y="524012"/>
            <a:ext cx="7048226" cy="4102024"/>
          </a:xfrm>
          <a:prstGeom prst="rect">
            <a:avLst/>
          </a:prstGeom>
          <a:noFill/>
          <a:ln>
            <a:noFill/>
          </a:ln>
        </p:spPr>
      </p:pic>
      <p:pic>
        <p:nvPicPr>
          <p:cNvPr id="12" name="Google Shape;12;p2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1593925" y="2989525"/>
            <a:ext cx="1584774" cy="1852801"/>
          </a:xfrm>
          <a:prstGeom prst="rect">
            <a:avLst/>
          </a:prstGeom>
          <a:noFill/>
          <a:ln>
            <a:noFill/>
          </a:ln>
          <a:effectLst>
            <a:outerShdw blurRad="57150" dist="19050" dir="3300000" algn="bl" rotWithShape="0">
              <a:srgbClr val="000000">
                <a:alpha val="34000"/>
              </a:srgbClr>
            </a:outerShdw>
          </a:effectLst>
        </p:spPr>
      </p:pic>
      <p:sp>
        <p:nvSpPr>
          <p:cNvPr id="13" name="Google Shape;13;p2"/>
          <p:cNvSpPr txBox="1">
            <a:spLocks noGrp="1"/>
          </p:cNvSpPr>
          <p:nvPr>
            <p:ph type="ctrTitle"/>
          </p:nvPr>
        </p:nvSpPr>
        <p:spPr>
          <a:xfrm>
            <a:off x="1532100" y="1728423"/>
            <a:ext cx="6079800" cy="16551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1pPr>
            <a:lvl2pPr lvl="1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6000"/>
              <a:buNone/>
              <a:defRPr sz="6000">
                <a:solidFill>
                  <a:srgbClr val="0B5394"/>
                </a:solidFill>
              </a:defRPr>
            </a:lvl2pPr>
            <a:lvl3pPr lvl="2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6000"/>
              <a:buNone/>
              <a:defRPr sz="6000">
                <a:solidFill>
                  <a:srgbClr val="0B5394"/>
                </a:solidFill>
              </a:defRPr>
            </a:lvl3pPr>
            <a:lvl4pPr lvl="3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6000"/>
              <a:buNone/>
              <a:defRPr sz="6000">
                <a:solidFill>
                  <a:srgbClr val="0B5394"/>
                </a:solidFill>
              </a:defRPr>
            </a:lvl4pPr>
            <a:lvl5pPr lvl="4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6000"/>
              <a:buNone/>
              <a:defRPr sz="6000">
                <a:solidFill>
                  <a:srgbClr val="0B5394"/>
                </a:solidFill>
              </a:defRPr>
            </a:lvl5pPr>
            <a:lvl6pPr lvl="5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6000"/>
              <a:buNone/>
              <a:defRPr sz="6000">
                <a:solidFill>
                  <a:srgbClr val="0B5394"/>
                </a:solidFill>
              </a:defRPr>
            </a:lvl6pPr>
            <a:lvl7pPr lvl="6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6000"/>
              <a:buNone/>
              <a:defRPr sz="6000">
                <a:solidFill>
                  <a:srgbClr val="0B5394"/>
                </a:solidFill>
              </a:defRPr>
            </a:lvl7pPr>
            <a:lvl8pPr lvl="7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6000"/>
              <a:buNone/>
              <a:defRPr sz="6000">
                <a:solidFill>
                  <a:srgbClr val="0B5394"/>
                </a:solidFill>
              </a:defRPr>
            </a:lvl8pPr>
            <a:lvl9pPr lvl="8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6000"/>
              <a:buNone/>
              <a:defRPr sz="6000">
                <a:solidFill>
                  <a:srgbClr val="0B5394"/>
                </a:solidFill>
              </a:defRPr>
            </a:lvl9pPr>
          </a:lstStyle>
          <a:p>
            <a:endParaRPr/>
          </a:p>
        </p:txBody>
      </p:sp>
      <p:sp>
        <p:nvSpPr>
          <p:cNvPr id="14" name="Google Shape;14;p2"/>
          <p:cNvSpPr txBox="1">
            <a:spLocks noGrp="1"/>
          </p:cNvSpPr>
          <p:nvPr>
            <p:ph type="subTitle" idx="1"/>
          </p:nvPr>
        </p:nvSpPr>
        <p:spPr>
          <a:xfrm>
            <a:off x="1672763" y="3769325"/>
            <a:ext cx="14271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 sz="1400">
                <a:solidFill>
                  <a:schemeClr val="dk2"/>
                </a:solidFill>
              </a:defRPr>
            </a:lvl1pPr>
            <a:lvl2pPr lvl="1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1800"/>
              <a:buFont typeface="Coming Soon"/>
              <a:buNone/>
              <a:defRPr sz="1800" b="1">
                <a:solidFill>
                  <a:srgbClr val="0B5394"/>
                </a:solidFill>
                <a:latin typeface="Coming Soon"/>
                <a:ea typeface="Coming Soon"/>
                <a:cs typeface="Coming Soon"/>
                <a:sym typeface="Coming Soon"/>
              </a:defRPr>
            </a:lvl2pPr>
            <a:lvl3pPr lvl="2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1800"/>
              <a:buFont typeface="Coming Soon"/>
              <a:buNone/>
              <a:defRPr sz="1800" b="1">
                <a:solidFill>
                  <a:srgbClr val="0B5394"/>
                </a:solidFill>
                <a:latin typeface="Coming Soon"/>
                <a:ea typeface="Coming Soon"/>
                <a:cs typeface="Coming Soon"/>
                <a:sym typeface="Coming Soon"/>
              </a:defRPr>
            </a:lvl3pPr>
            <a:lvl4pPr lvl="3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1800"/>
              <a:buFont typeface="Coming Soon"/>
              <a:buNone/>
              <a:defRPr sz="1800" b="1">
                <a:solidFill>
                  <a:srgbClr val="0B5394"/>
                </a:solidFill>
                <a:latin typeface="Coming Soon"/>
                <a:ea typeface="Coming Soon"/>
                <a:cs typeface="Coming Soon"/>
                <a:sym typeface="Coming Soon"/>
              </a:defRPr>
            </a:lvl4pPr>
            <a:lvl5pPr lvl="4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1800"/>
              <a:buFont typeface="Coming Soon"/>
              <a:buNone/>
              <a:defRPr sz="1800" b="1">
                <a:solidFill>
                  <a:srgbClr val="0B5394"/>
                </a:solidFill>
                <a:latin typeface="Coming Soon"/>
                <a:ea typeface="Coming Soon"/>
                <a:cs typeface="Coming Soon"/>
                <a:sym typeface="Coming Soon"/>
              </a:defRPr>
            </a:lvl5pPr>
            <a:lvl6pPr lvl="5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1800"/>
              <a:buFont typeface="Coming Soon"/>
              <a:buNone/>
              <a:defRPr sz="1800" b="1">
                <a:solidFill>
                  <a:srgbClr val="0B5394"/>
                </a:solidFill>
                <a:latin typeface="Coming Soon"/>
                <a:ea typeface="Coming Soon"/>
                <a:cs typeface="Coming Soon"/>
                <a:sym typeface="Coming Soon"/>
              </a:defRPr>
            </a:lvl6pPr>
            <a:lvl7pPr lvl="6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1800"/>
              <a:buFont typeface="Coming Soon"/>
              <a:buNone/>
              <a:defRPr sz="1800" b="1">
                <a:solidFill>
                  <a:srgbClr val="0B5394"/>
                </a:solidFill>
                <a:latin typeface="Coming Soon"/>
                <a:ea typeface="Coming Soon"/>
                <a:cs typeface="Coming Soon"/>
                <a:sym typeface="Coming Soon"/>
              </a:defRPr>
            </a:lvl7pPr>
            <a:lvl8pPr lvl="7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1800"/>
              <a:buFont typeface="Coming Soon"/>
              <a:buNone/>
              <a:defRPr sz="1800" b="1">
                <a:solidFill>
                  <a:srgbClr val="0B5394"/>
                </a:solidFill>
                <a:latin typeface="Coming Soon"/>
                <a:ea typeface="Coming Soon"/>
                <a:cs typeface="Coming Soon"/>
                <a:sym typeface="Coming Soon"/>
              </a:defRPr>
            </a:lvl8pPr>
            <a:lvl9pPr lvl="8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1800"/>
              <a:buFont typeface="Coming Soon"/>
              <a:buNone/>
              <a:defRPr sz="1800" b="1">
                <a:solidFill>
                  <a:srgbClr val="0B5394"/>
                </a:solidFill>
                <a:latin typeface="Coming Soon"/>
                <a:ea typeface="Coming Soon"/>
                <a:cs typeface="Coming Soon"/>
                <a:sym typeface="Coming Soon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Google Shape;16;p3"/>
          <p:cNvPicPr preferRelativeResize="0"/>
          <p:nvPr/>
        </p:nvPicPr>
        <p:blipFill rotWithShape="1">
          <a:blip r:embed="rId2">
            <a:alphaModFix amt="28000"/>
          </a:blip>
          <a:srcRect t="3044" b="39510"/>
          <a:stretch/>
        </p:blipFill>
        <p:spPr>
          <a:xfrm>
            <a:off x="-247650" y="-187450"/>
            <a:ext cx="9736454" cy="5520130"/>
          </a:xfrm>
          <a:prstGeom prst="rect">
            <a:avLst/>
          </a:prstGeom>
          <a:noFill/>
          <a:ln>
            <a:noFill/>
          </a:ln>
        </p:spPr>
      </p:pic>
      <p:pic>
        <p:nvPicPr>
          <p:cNvPr id="17" name="Google Shape;17;p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874151" y="447699"/>
            <a:ext cx="5395700" cy="4248101"/>
          </a:xfrm>
          <a:prstGeom prst="rect">
            <a:avLst/>
          </a:prstGeom>
          <a:noFill/>
          <a:ln>
            <a:noFill/>
          </a:ln>
          <a:effectLst>
            <a:outerShdw blurRad="57150" dist="19050" dir="5400000" algn="bl" rotWithShape="0">
              <a:srgbClr val="000000">
                <a:alpha val="50000"/>
              </a:srgbClr>
            </a:outerShdw>
          </a:effectLst>
        </p:spPr>
      </p:pic>
      <p:sp>
        <p:nvSpPr>
          <p:cNvPr id="18" name="Google Shape;18;p3"/>
          <p:cNvSpPr txBox="1">
            <a:spLocks noGrp="1"/>
          </p:cNvSpPr>
          <p:nvPr>
            <p:ph type="title"/>
          </p:nvPr>
        </p:nvSpPr>
        <p:spPr>
          <a:xfrm>
            <a:off x="2673000" y="2550900"/>
            <a:ext cx="3798000" cy="815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1pPr>
            <a:lvl2pPr lvl="1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2pPr>
            <a:lvl3pPr lvl="2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3pPr>
            <a:lvl4pPr lvl="3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4pPr>
            <a:lvl5pPr lvl="4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5pPr>
            <a:lvl6pPr lvl="5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6pPr>
            <a:lvl7pPr lvl="6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7pPr>
            <a:lvl8pPr lvl="7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8pPr>
            <a:lvl9pPr lvl="8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9pPr>
          </a:lstStyle>
          <a:p>
            <a:endParaRPr/>
          </a:p>
        </p:txBody>
      </p:sp>
      <p:sp>
        <p:nvSpPr>
          <p:cNvPr id="19" name="Google Shape;19;p3"/>
          <p:cNvSpPr txBox="1">
            <a:spLocks noGrp="1"/>
          </p:cNvSpPr>
          <p:nvPr>
            <p:ph type="subTitle" idx="1"/>
          </p:nvPr>
        </p:nvSpPr>
        <p:spPr>
          <a:xfrm>
            <a:off x="2937741" y="3307350"/>
            <a:ext cx="32685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1600">
                <a:solidFill>
                  <a:schemeClr val="dk2"/>
                </a:solidFill>
              </a:defRPr>
            </a:lvl1pPr>
            <a:lvl2pPr lvl="1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1800"/>
              <a:buFont typeface="Coming Soon"/>
              <a:buNone/>
              <a:defRPr sz="1800" b="1">
                <a:solidFill>
                  <a:srgbClr val="0B5394"/>
                </a:solidFill>
                <a:latin typeface="Coming Soon"/>
                <a:ea typeface="Coming Soon"/>
                <a:cs typeface="Coming Soon"/>
                <a:sym typeface="Coming Soon"/>
              </a:defRPr>
            </a:lvl2pPr>
            <a:lvl3pPr lvl="2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1800"/>
              <a:buFont typeface="Coming Soon"/>
              <a:buNone/>
              <a:defRPr sz="1800" b="1">
                <a:solidFill>
                  <a:srgbClr val="0B5394"/>
                </a:solidFill>
                <a:latin typeface="Coming Soon"/>
                <a:ea typeface="Coming Soon"/>
                <a:cs typeface="Coming Soon"/>
                <a:sym typeface="Coming Soon"/>
              </a:defRPr>
            </a:lvl3pPr>
            <a:lvl4pPr lvl="3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1800"/>
              <a:buFont typeface="Coming Soon"/>
              <a:buNone/>
              <a:defRPr sz="1800" b="1">
                <a:solidFill>
                  <a:srgbClr val="0B5394"/>
                </a:solidFill>
                <a:latin typeface="Coming Soon"/>
                <a:ea typeface="Coming Soon"/>
                <a:cs typeface="Coming Soon"/>
                <a:sym typeface="Coming Soon"/>
              </a:defRPr>
            </a:lvl4pPr>
            <a:lvl5pPr lvl="4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1800"/>
              <a:buFont typeface="Coming Soon"/>
              <a:buNone/>
              <a:defRPr sz="1800" b="1">
                <a:solidFill>
                  <a:srgbClr val="0B5394"/>
                </a:solidFill>
                <a:latin typeface="Coming Soon"/>
                <a:ea typeface="Coming Soon"/>
                <a:cs typeface="Coming Soon"/>
                <a:sym typeface="Coming Soon"/>
              </a:defRPr>
            </a:lvl5pPr>
            <a:lvl6pPr lvl="5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1800"/>
              <a:buFont typeface="Coming Soon"/>
              <a:buNone/>
              <a:defRPr sz="1800" b="1">
                <a:solidFill>
                  <a:srgbClr val="0B5394"/>
                </a:solidFill>
                <a:latin typeface="Coming Soon"/>
                <a:ea typeface="Coming Soon"/>
                <a:cs typeface="Coming Soon"/>
                <a:sym typeface="Coming Soon"/>
              </a:defRPr>
            </a:lvl6pPr>
            <a:lvl7pPr lvl="6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1800"/>
              <a:buFont typeface="Coming Soon"/>
              <a:buNone/>
              <a:defRPr sz="1800" b="1">
                <a:solidFill>
                  <a:srgbClr val="0B5394"/>
                </a:solidFill>
                <a:latin typeface="Coming Soon"/>
                <a:ea typeface="Coming Soon"/>
                <a:cs typeface="Coming Soon"/>
                <a:sym typeface="Coming Soon"/>
              </a:defRPr>
            </a:lvl7pPr>
            <a:lvl8pPr lvl="7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1800"/>
              <a:buFont typeface="Coming Soon"/>
              <a:buNone/>
              <a:defRPr sz="1800" b="1">
                <a:solidFill>
                  <a:srgbClr val="0B5394"/>
                </a:solidFill>
                <a:latin typeface="Coming Soon"/>
                <a:ea typeface="Coming Soon"/>
                <a:cs typeface="Coming Soon"/>
                <a:sym typeface="Coming Soon"/>
              </a:defRPr>
            </a:lvl8pPr>
            <a:lvl9pPr lvl="8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1800"/>
              <a:buFont typeface="Coming Soon"/>
              <a:buNone/>
              <a:defRPr sz="1800" b="1">
                <a:solidFill>
                  <a:srgbClr val="0B5394"/>
                </a:solidFill>
                <a:latin typeface="Coming Soon"/>
                <a:ea typeface="Coming Soon"/>
                <a:cs typeface="Coming Soon"/>
                <a:sym typeface="Coming Soon"/>
              </a:defRPr>
            </a:lvl9pPr>
          </a:lstStyle>
          <a:p>
            <a:endParaRPr/>
          </a:p>
        </p:txBody>
      </p:sp>
      <p:sp>
        <p:nvSpPr>
          <p:cNvPr id="20" name="Google Shape;20;p3"/>
          <p:cNvSpPr txBox="1">
            <a:spLocks noGrp="1"/>
          </p:cNvSpPr>
          <p:nvPr>
            <p:ph type="title" idx="2" hasCustomPrompt="1"/>
          </p:nvPr>
        </p:nvSpPr>
        <p:spPr>
          <a:xfrm>
            <a:off x="3778200" y="1403800"/>
            <a:ext cx="1587600" cy="1002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None/>
              <a:defRPr sz="4800" b="0">
                <a:solidFill>
                  <a:schemeClr val="dk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800"/>
              <a:buNone/>
              <a:defRPr sz="4800">
                <a:solidFill>
                  <a:schemeClr val="dk2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800"/>
              <a:buNone/>
              <a:defRPr sz="4800">
                <a:solidFill>
                  <a:schemeClr val="dk2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800"/>
              <a:buNone/>
              <a:defRPr sz="4800">
                <a:solidFill>
                  <a:schemeClr val="dk2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800"/>
              <a:buNone/>
              <a:defRPr sz="4800">
                <a:solidFill>
                  <a:schemeClr val="dk2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800"/>
              <a:buNone/>
              <a:defRPr sz="4800">
                <a:solidFill>
                  <a:schemeClr val="dk2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800"/>
              <a:buNone/>
              <a:defRPr sz="4800">
                <a:solidFill>
                  <a:schemeClr val="dk2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800"/>
              <a:buNone/>
              <a:defRPr sz="4800">
                <a:solidFill>
                  <a:schemeClr val="dk2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800"/>
              <a:buNone/>
              <a:defRPr sz="4800">
                <a:solidFill>
                  <a:schemeClr val="dk2"/>
                </a:solidFill>
              </a:defRPr>
            </a:lvl9pPr>
          </a:lstStyle>
          <a:p>
            <a:r>
              <a:t>xx%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">
  <p:cSld name="BLANK_1">
    <p:spTree>
      <p:nvGrpSpPr>
        <p:cNvPr id="1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8" name="Google Shape;158;p23"/>
          <p:cNvPicPr preferRelativeResize="0"/>
          <p:nvPr/>
        </p:nvPicPr>
        <p:blipFill rotWithShape="1">
          <a:blip r:embed="rId2">
            <a:alphaModFix amt="28000"/>
          </a:blip>
          <a:srcRect t="3044" b="39510"/>
          <a:stretch/>
        </p:blipFill>
        <p:spPr>
          <a:xfrm>
            <a:off x="-247650" y="-187450"/>
            <a:ext cx="9736454" cy="552013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1">
  <p:cSld name="CAPTION_ONLY_1_1">
    <p:spTree>
      <p:nvGrpSpPr>
        <p:cNvPr id="1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0" name="Google Shape;160;p24"/>
          <p:cNvPicPr preferRelativeResize="0"/>
          <p:nvPr/>
        </p:nvPicPr>
        <p:blipFill rotWithShape="1">
          <a:blip r:embed="rId2">
            <a:alphaModFix amt="28000"/>
          </a:blip>
          <a:srcRect t="3044" b="39510"/>
          <a:stretch/>
        </p:blipFill>
        <p:spPr>
          <a:xfrm>
            <a:off x="-247650" y="-187450"/>
            <a:ext cx="9736454" cy="5520130"/>
          </a:xfrm>
          <a:prstGeom prst="rect">
            <a:avLst/>
          </a:prstGeom>
          <a:noFill/>
          <a:ln>
            <a:noFill/>
          </a:ln>
        </p:spPr>
      </p:pic>
      <p:pic>
        <p:nvPicPr>
          <p:cNvPr id="161" name="Google Shape;161;p2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55775" y="186275"/>
            <a:ext cx="8632448" cy="477094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2">
  <p:cSld name="SECTION_TITLE_AND_DESCRIPTION_1_1_3_1">
    <p:spTree>
      <p:nvGrpSpPr>
        <p:cNvPr id="1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" name="Google Shape;163;p25"/>
          <p:cNvPicPr preferRelativeResize="0"/>
          <p:nvPr/>
        </p:nvPicPr>
        <p:blipFill rotWithShape="1">
          <a:blip r:embed="rId2">
            <a:alphaModFix amt="28000"/>
          </a:blip>
          <a:srcRect t="3044" b="39510"/>
          <a:stretch/>
        </p:blipFill>
        <p:spPr>
          <a:xfrm>
            <a:off x="-247650" y="-187450"/>
            <a:ext cx="9736454" cy="5520130"/>
          </a:xfrm>
          <a:prstGeom prst="rect">
            <a:avLst/>
          </a:prstGeom>
          <a:noFill/>
          <a:ln>
            <a:noFill/>
          </a:ln>
        </p:spPr>
      </p:pic>
      <p:pic>
        <p:nvPicPr>
          <p:cNvPr id="164" name="Google Shape;164;p2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54425" y="201113"/>
            <a:ext cx="8635149" cy="47412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3">
  <p:cSld name="BIG_NUMBER_1_1_2">
    <p:spTree>
      <p:nvGrpSpPr>
        <p:cNvPr id="1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6" name="Google Shape;166;p26"/>
          <p:cNvPicPr preferRelativeResize="0"/>
          <p:nvPr/>
        </p:nvPicPr>
        <p:blipFill rotWithShape="1">
          <a:blip r:embed="rId2">
            <a:alphaModFix amt="28000"/>
          </a:blip>
          <a:srcRect t="3044" b="39510"/>
          <a:stretch/>
        </p:blipFill>
        <p:spPr>
          <a:xfrm>
            <a:off x="-247650" y="-187450"/>
            <a:ext cx="9736454" cy="5520130"/>
          </a:xfrm>
          <a:prstGeom prst="rect">
            <a:avLst/>
          </a:prstGeom>
          <a:noFill/>
          <a:ln>
            <a:noFill/>
          </a:ln>
        </p:spPr>
      </p:pic>
      <p:pic>
        <p:nvPicPr>
          <p:cNvPr id="167" name="Google Shape;167;p26"/>
          <p:cNvPicPr preferRelativeResize="0"/>
          <p:nvPr/>
        </p:nvPicPr>
        <p:blipFill rotWithShape="1">
          <a:blip r:embed="rId3">
            <a:alphaModFix/>
          </a:blip>
          <a:srcRect r="1545" b="6838"/>
          <a:stretch/>
        </p:blipFill>
        <p:spPr>
          <a:xfrm>
            <a:off x="384887" y="134900"/>
            <a:ext cx="8374226" cy="487372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ercentages">
  <p:cSld name="Percentages"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4" name="Google Shape;104;p17"/>
          <p:cNvPicPr preferRelativeResize="0"/>
          <p:nvPr/>
        </p:nvPicPr>
        <p:blipFill rotWithShape="1">
          <a:blip r:embed="rId2">
            <a:alphaModFix amt="28000"/>
          </a:blip>
          <a:srcRect t="3044" b="39510"/>
          <a:stretch/>
        </p:blipFill>
        <p:spPr>
          <a:xfrm>
            <a:off x="-247650" y="-187450"/>
            <a:ext cx="9736454" cy="552013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5" name="Google Shape;105;p17"/>
          <p:cNvPicPr preferRelativeResize="0"/>
          <p:nvPr/>
        </p:nvPicPr>
        <p:blipFill rotWithShape="1">
          <a:blip r:embed="rId3">
            <a:alphaModFix/>
          </a:blip>
          <a:srcRect b="61089"/>
          <a:stretch/>
        </p:blipFill>
        <p:spPr>
          <a:xfrm rot="635655">
            <a:off x="1848552" y="3058534"/>
            <a:ext cx="2068426" cy="177279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6" name="Google Shape;106;p17"/>
          <p:cNvPicPr preferRelativeResize="0"/>
          <p:nvPr/>
        </p:nvPicPr>
        <p:blipFill rotWithShape="1">
          <a:blip r:embed="rId3">
            <a:alphaModFix/>
          </a:blip>
          <a:srcRect b="61089"/>
          <a:stretch/>
        </p:blipFill>
        <p:spPr>
          <a:xfrm rot="1903775">
            <a:off x="6763976" y="866659"/>
            <a:ext cx="2068425" cy="177279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7" name="Google Shape;107;p17"/>
          <p:cNvPicPr preferRelativeResize="0"/>
          <p:nvPr/>
        </p:nvPicPr>
        <p:blipFill rotWithShape="1">
          <a:blip r:embed="rId4">
            <a:alphaModFix/>
          </a:blip>
          <a:srcRect r="1545" b="6838"/>
          <a:stretch/>
        </p:blipFill>
        <p:spPr>
          <a:xfrm>
            <a:off x="129175" y="134900"/>
            <a:ext cx="8374226" cy="4873724"/>
          </a:xfrm>
          <a:prstGeom prst="rect">
            <a:avLst/>
          </a:prstGeom>
          <a:noFill/>
          <a:ln>
            <a:noFill/>
          </a:ln>
        </p:spPr>
      </p:pic>
      <p:sp>
        <p:nvSpPr>
          <p:cNvPr id="108" name="Google Shape;108;p17"/>
          <p:cNvSpPr txBox="1">
            <a:spLocks noGrp="1"/>
          </p:cNvSpPr>
          <p:nvPr>
            <p:ph type="title" hasCustomPrompt="1"/>
          </p:nvPr>
        </p:nvSpPr>
        <p:spPr>
          <a:xfrm>
            <a:off x="1301450" y="2719788"/>
            <a:ext cx="2101200" cy="66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 b="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109" name="Google Shape;109;p17"/>
          <p:cNvSpPr txBox="1">
            <a:spLocks noGrp="1"/>
          </p:cNvSpPr>
          <p:nvPr>
            <p:ph type="subTitle" idx="1"/>
          </p:nvPr>
        </p:nvSpPr>
        <p:spPr>
          <a:xfrm>
            <a:off x="1301450" y="3383388"/>
            <a:ext cx="2101200" cy="716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 sz="1400">
                <a:solidFill>
                  <a:schemeClr val="dk2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>
                <a:solidFill>
                  <a:schemeClr val="dk2"/>
                </a:solidFill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>
                <a:solidFill>
                  <a:schemeClr val="dk2"/>
                </a:solidFill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>
                <a:solidFill>
                  <a:schemeClr val="dk2"/>
                </a:solidFill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>
                <a:solidFill>
                  <a:schemeClr val="dk2"/>
                </a:solidFill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>
                <a:solidFill>
                  <a:schemeClr val="dk2"/>
                </a:solidFill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>
                <a:solidFill>
                  <a:schemeClr val="dk2"/>
                </a:solidFill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>
                <a:solidFill>
                  <a:schemeClr val="dk2"/>
                </a:solidFill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110" name="Google Shape;110;p17"/>
          <p:cNvSpPr txBox="1">
            <a:spLocks noGrp="1"/>
          </p:cNvSpPr>
          <p:nvPr>
            <p:ph type="title" idx="2" hasCustomPrompt="1"/>
          </p:nvPr>
        </p:nvSpPr>
        <p:spPr>
          <a:xfrm>
            <a:off x="3521400" y="2719788"/>
            <a:ext cx="2101200" cy="66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 b="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111" name="Google Shape;111;p17"/>
          <p:cNvSpPr txBox="1">
            <a:spLocks noGrp="1"/>
          </p:cNvSpPr>
          <p:nvPr>
            <p:ph type="subTitle" idx="3"/>
          </p:nvPr>
        </p:nvSpPr>
        <p:spPr>
          <a:xfrm>
            <a:off x="3521400" y="3383388"/>
            <a:ext cx="2101200" cy="716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 sz="1400">
                <a:solidFill>
                  <a:schemeClr val="dk2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>
                <a:solidFill>
                  <a:schemeClr val="dk2"/>
                </a:solidFill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>
                <a:solidFill>
                  <a:schemeClr val="dk2"/>
                </a:solidFill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>
                <a:solidFill>
                  <a:schemeClr val="dk2"/>
                </a:solidFill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>
                <a:solidFill>
                  <a:schemeClr val="dk2"/>
                </a:solidFill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>
                <a:solidFill>
                  <a:schemeClr val="dk2"/>
                </a:solidFill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>
                <a:solidFill>
                  <a:schemeClr val="dk2"/>
                </a:solidFill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>
                <a:solidFill>
                  <a:schemeClr val="dk2"/>
                </a:solidFill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112" name="Google Shape;112;p17"/>
          <p:cNvSpPr txBox="1">
            <a:spLocks noGrp="1"/>
          </p:cNvSpPr>
          <p:nvPr>
            <p:ph type="title" idx="4" hasCustomPrompt="1"/>
          </p:nvPr>
        </p:nvSpPr>
        <p:spPr>
          <a:xfrm>
            <a:off x="5741350" y="2719788"/>
            <a:ext cx="2101200" cy="66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 b="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113" name="Google Shape;113;p17"/>
          <p:cNvSpPr txBox="1">
            <a:spLocks noGrp="1"/>
          </p:cNvSpPr>
          <p:nvPr>
            <p:ph type="subTitle" idx="5"/>
          </p:nvPr>
        </p:nvSpPr>
        <p:spPr>
          <a:xfrm>
            <a:off x="5741350" y="3383388"/>
            <a:ext cx="2101200" cy="716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 sz="1400">
                <a:solidFill>
                  <a:schemeClr val="dk2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>
                <a:solidFill>
                  <a:schemeClr val="dk2"/>
                </a:solidFill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>
                <a:solidFill>
                  <a:schemeClr val="dk2"/>
                </a:solidFill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>
                <a:solidFill>
                  <a:schemeClr val="dk2"/>
                </a:solidFill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>
                <a:solidFill>
                  <a:schemeClr val="dk2"/>
                </a:solidFill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>
                <a:solidFill>
                  <a:schemeClr val="dk2"/>
                </a:solidFill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>
                <a:solidFill>
                  <a:schemeClr val="dk2"/>
                </a:solidFill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>
                <a:solidFill>
                  <a:schemeClr val="dk2"/>
                </a:solidFill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3682057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2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800"/>
              <a:buFont typeface="Concert One"/>
              <a:buNone/>
              <a:defRPr sz="2800" b="1">
                <a:solidFill>
                  <a:schemeClr val="accent2"/>
                </a:solidFill>
                <a:latin typeface="Concert One"/>
                <a:ea typeface="Concert One"/>
                <a:cs typeface="Concert One"/>
                <a:sym typeface="Concert On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800"/>
              <a:buNone/>
              <a:defRPr sz="2800">
                <a:solidFill>
                  <a:schemeClr val="accent2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800"/>
              <a:buNone/>
              <a:defRPr sz="2800">
                <a:solidFill>
                  <a:schemeClr val="accent2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800"/>
              <a:buNone/>
              <a:defRPr sz="2800">
                <a:solidFill>
                  <a:schemeClr val="accent2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800"/>
              <a:buNone/>
              <a:defRPr sz="2800">
                <a:solidFill>
                  <a:schemeClr val="accent2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800"/>
              <a:buNone/>
              <a:defRPr sz="2800">
                <a:solidFill>
                  <a:schemeClr val="accent2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800"/>
              <a:buNone/>
              <a:defRPr sz="2800">
                <a:solidFill>
                  <a:schemeClr val="accent2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800"/>
              <a:buNone/>
              <a:defRPr sz="2800">
                <a:solidFill>
                  <a:schemeClr val="accent2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800"/>
              <a:buNone/>
              <a:defRPr sz="2800">
                <a:solidFill>
                  <a:schemeClr val="accent2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24900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Roboto Mono Medium"/>
              <a:buChar char="●"/>
              <a:defRPr sz="1800">
                <a:solidFill>
                  <a:schemeClr val="accent2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1pPr>
            <a:lvl2pPr marL="914400" lvl="1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Roboto Mono Medium"/>
              <a:buChar char="○"/>
              <a:defRPr>
                <a:solidFill>
                  <a:schemeClr val="accent2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2pPr>
            <a:lvl3pPr marL="1371600" lvl="2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Roboto Mono Medium"/>
              <a:buChar char="■"/>
              <a:defRPr>
                <a:solidFill>
                  <a:schemeClr val="accent2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3pPr>
            <a:lvl4pPr marL="1828800" lvl="3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Roboto Mono Medium"/>
              <a:buChar char="●"/>
              <a:defRPr>
                <a:solidFill>
                  <a:schemeClr val="accent2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4pPr>
            <a:lvl5pPr marL="2286000" lvl="4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Roboto Mono Medium"/>
              <a:buChar char="○"/>
              <a:defRPr>
                <a:solidFill>
                  <a:schemeClr val="accent2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5pPr>
            <a:lvl6pPr marL="2743200" lvl="5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Roboto Mono Medium"/>
              <a:buChar char="■"/>
              <a:defRPr>
                <a:solidFill>
                  <a:schemeClr val="accent2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6pPr>
            <a:lvl7pPr marL="3200400" lvl="6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Roboto Mono Medium"/>
              <a:buChar char="●"/>
              <a:defRPr>
                <a:solidFill>
                  <a:schemeClr val="accent2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7pPr>
            <a:lvl8pPr marL="3657600" lvl="7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Roboto Mono Medium"/>
              <a:buChar char="○"/>
              <a:defRPr>
                <a:solidFill>
                  <a:schemeClr val="accent2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8pPr>
            <a:lvl9pPr marL="4114800" lvl="8" indent="-31750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Clr>
                <a:schemeClr val="accent2"/>
              </a:buClr>
              <a:buSzPts val="1400"/>
              <a:buFont typeface="Roboto Mono Medium"/>
              <a:buChar char="■"/>
              <a:defRPr>
                <a:solidFill>
                  <a:schemeClr val="accent2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69" r:id="rId3"/>
    <p:sldLayoutId id="2147483670" r:id="rId4"/>
    <p:sldLayoutId id="2147483671" r:id="rId5"/>
    <p:sldLayoutId id="2147483672" r:id="rId6"/>
    <p:sldLayoutId id="2147483678" r:id="rId7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0.jpeg"/><Relationship Id="rId4" Type="http://schemas.openxmlformats.org/officeDocument/2006/relationships/image" Target="../media/image9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Google Shape;178;p30"/>
          <p:cNvSpPr txBox="1">
            <a:spLocks noGrp="1"/>
          </p:cNvSpPr>
          <p:nvPr>
            <p:ph type="ctrTitle"/>
          </p:nvPr>
        </p:nvSpPr>
        <p:spPr>
          <a:xfrm>
            <a:off x="1532100" y="1728423"/>
            <a:ext cx="6079800" cy="16551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Educación Cristiana</a:t>
            </a:r>
            <a:endParaRPr dirty="0">
              <a:solidFill>
                <a:schemeClr val="accent2"/>
              </a:solidFill>
            </a:endParaRPr>
          </a:p>
        </p:txBody>
      </p:sp>
      <p:sp>
        <p:nvSpPr>
          <p:cNvPr id="179" name="Google Shape;179;p30"/>
          <p:cNvSpPr txBox="1">
            <a:spLocks noGrp="1"/>
          </p:cNvSpPr>
          <p:nvPr>
            <p:ph type="subTitle" idx="1"/>
          </p:nvPr>
        </p:nvSpPr>
        <p:spPr>
          <a:xfrm>
            <a:off x="1630573" y="3769325"/>
            <a:ext cx="150908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0" dirty="0"/>
              <a:t>David Leví Orta Álvarez</a:t>
            </a:r>
            <a:endParaRPr b="0" dirty="0"/>
          </a:p>
        </p:txBody>
      </p:sp>
      <p:sp>
        <p:nvSpPr>
          <p:cNvPr id="180" name="Google Shape;180;p30"/>
          <p:cNvSpPr/>
          <p:nvPr/>
        </p:nvSpPr>
        <p:spPr>
          <a:xfrm>
            <a:off x="2386313" y="2870056"/>
            <a:ext cx="617075" cy="15875"/>
          </a:xfrm>
          <a:custGeom>
            <a:avLst/>
            <a:gdLst/>
            <a:ahLst/>
            <a:cxnLst/>
            <a:rect l="l" t="t" r="r" b="b"/>
            <a:pathLst>
              <a:path w="24683" h="635" extrusionOk="0">
                <a:moveTo>
                  <a:pt x="0" y="635"/>
                </a:moveTo>
                <a:cubicBezTo>
                  <a:pt x="8115" y="-719"/>
                  <a:pt x="16455" y="635"/>
                  <a:pt x="24683" y="635"/>
                </a:cubicBezTo>
              </a:path>
            </a:pathLst>
          </a:custGeom>
          <a:noFill/>
          <a:ln w="76200" cap="flat" cmpd="sng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81" name="Google Shape;181;p30"/>
          <p:cNvSpPr/>
          <p:nvPr/>
        </p:nvSpPr>
        <p:spPr>
          <a:xfrm>
            <a:off x="6232350" y="2856281"/>
            <a:ext cx="613650" cy="13775"/>
          </a:xfrm>
          <a:custGeom>
            <a:avLst/>
            <a:gdLst/>
            <a:ahLst/>
            <a:cxnLst/>
            <a:rect l="l" t="t" r="r" b="b"/>
            <a:pathLst>
              <a:path w="24546" h="551" extrusionOk="0">
                <a:moveTo>
                  <a:pt x="0" y="551"/>
                </a:moveTo>
                <a:cubicBezTo>
                  <a:pt x="8133" y="-353"/>
                  <a:pt x="16363" y="137"/>
                  <a:pt x="24546" y="137"/>
                </a:cubicBezTo>
              </a:path>
            </a:pathLst>
          </a:custGeom>
          <a:noFill/>
          <a:ln w="76200" cap="flat" cmpd="sng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82" name="Google Shape;182;p30"/>
          <p:cNvSpPr/>
          <p:nvPr/>
        </p:nvSpPr>
        <p:spPr>
          <a:xfrm>
            <a:off x="1889900" y="4413504"/>
            <a:ext cx="992850" cy="102600"/>
          </a:xfrm>
          <a:custGeom>
            <a:avLst/>
            <a:gdLst/>
            <a:ahLst/>
            <a:cxnLst/>
            <a:rect l="l" t="t" r="r" b="b"/>
            <a:pathLst>
              <a:path w="39714" h="4104" extrusionOk="0">
                <a:moveTo>
                  <a:pt x="0" y="4104"/>
                </a:moveTo>
                <a:cubicBezTo>
                  <a:pt x="11382" y="-2730"/>
                  <a:pt x="26437" y="1070"/>
                  <a:pt x="39714" y="1070"/>
                </a:cubicBezTo>
              </a:path>
            </a:pathLst>
          </a:custGeom>
          <a:noFill/>
          <a:ln w="28575" cap="flat" cmpd="sng">
            <a:solidFill>
              <a:schemeClr val="accent4"/>
            </a:solidFill>
            <a:prstDash val="solid"/>
            <a:round/>
            <a:headEnd type="none" w="med" len="med"/>
            <a:tailEnd type="none" w="med" len="med"/>
          </a:ln>
        </p:spPr>
      </p:sp>
      <p:pic>
        <p:nvPicPr>
          <p:cNvPr id="183" name="Google Shape;183;p30"/>
          <p:cNvPicPr preferRelativeResize="0"/>
          <p:nvPr/>
        </p:nvPicPr>
        <p:blipFill rotWithShape="1">
          <a:blip r:embed="rId3">
            <a:alphaModFix/>
          </a:blip>
          <a:srcRect t="16970" r="8892" b="21025"/>
          <a:stretch/>
        </p:blipFill>
        <p:spPr>
          <a:xfrm>
            <a:off x="6539175" y="3603223"/>
            <a:ext cx="2036850" cy="810276"/>
          </a:xfrm>
          <a:prstGeom prst="rect">
            <a:avLst/>
          </a:prstGeom>
          <a:noFill/>
          <a:ln>
            <a:noFill/>
          </a:ln>
        </p:spPr>
      </p:pic>
      <p:pic>
        <p:nvPicPr>
          <p:cNvPr id="184" name="Google Shape;184;p30"/>
          <p:cNvPicPr preferRelativeResize="0"/>
          <p:nvPr/>
        </p:nvPicPr>
        <p:blipFill rotWithShape="1">
          <a:blip r:embed="rId4">
            <a:alphaModFix/>
          </a:blip>
          <a:srcRect t="16734" r="8892" b="18300"/>
          <a:stretch/>
        </p:blipFill>
        <p:spPr>
          <a:xfrm>
            <a:off x="6539175" y="3055100"/>
            <a:ext cx="2036850" cy="846042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Imagen 8">
            <a:extLst>
              <a:ext uri="{FF2B5EF4-FFF2-40B4-BE49-F238E27FC236}">
                <a16:creationId xmlns:a16="http://schemas.microsoft.com/office/drawing/2014/main" id="{1267E2A1-4C25-4157-835E-C2083594D200}"/>
              </a:ext>
            </a:extLst>
          </p:cNvPr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89248" y="618123"/>
            <a:ext cx="1458163" cy="109274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7" name="Google Shape;367;p46"/>
          <p:cNvSpPr txBox="1"/>
          <p:nvPr/>
        </p:nvSpPr>
        <p:spPr>
          <a:xfrm>
            <a:off x="862382" y="370137"/>
            <a:ext cx="6919609" cy="6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sz="4200" dirty="0">
                <a:solidFill>
                  <a:srgbClr val="B44141"/>
                </a:solidFill>
                <a:latin typeface="Concert One"/>
                <a:ea typeface="Concert One"/>
                <a:cs typeface="Concert One"/>
                <a:sym typeface="Concert One"/>
              </a:rPr>
              <a:t>Espíritu Santo</a:t>
            </a:r>
            <a:endParaRPr lang="en" sz="4200" dirty="0">
              <a:solidFill>
                <a:srgbClr val="B44141"/>
              </a:solidFill>
              <a:latin typeface="Concert One"/>
              <a:ea typeface="Concert One"/>
              <a:cs typeface="Concert One"/>
              <a:sym typeface="Concert One"/>
            </a:endParaRPr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id="{FD0A1F85-1011-431D-810E-860855FA1EEE}"/>
              </a:ext>
            </a:extLst>
          </p:cNvPr>
          <p:cNvSpPr txBox="1"/>
          <p:nvPr/>
        </p:nvSpPr>
        <p:spPr>
          <a:xfrm>
            <a:off x="1022630" y="1251164"/>
            <a:ext cx="7098740" cy="3189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s-MX" sz="2000" dirty="0">
                <a:solidFill>
                  <a:srgbClr val="595959"/>
                </a:solidFill>
                <a:latin typeface="Roboto Mono Medium" panose="020B0604020202020204" charset="0"/>
                <a:ea typeface="Roboto Mono Medium" panose="020B0604020202020204" charset="0"/>
              </a:rPr>
              <a:t>Dependemos del Espíritu Santo usando la Palabra de Dios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es-MX" sz="1600" dirty="0">
              <a:solidFill>
                <a:srgbClr val="595959"/>
              </a:solidFill>
              <a:latin typeface="Roboto Mono Medium" panose="020B0604020202020204" charset="0"/>
              <a:ea typeface="Roboto Mono Medium" panose="020B0604020202020204" charset="0"/>
            </a:endParaRPr>
          </a:p>
          <a:p>
            <a:pPr>
              <a:lnSpc>
                <a:spcPct val="150000"/>
              </a:lnSpc>
            </a:pPr>
            <a:r>
              <a:rPr lang="es-MX" sz="1600" b="1" dirty="0">
                <a:solidFill>
                  <a:srgbClr val="595959"/>
                </a:solidFill>
                <a:latin typeface="Roboto Mono Medium" panose="020B0604020202020204" charset="0"/>
                <a:ea typeface="Roboto Mono Medium" panose="020B0604020202020204" charset="0"/>
              </a:rPr>
              <a:t>Juan 14:10</a:t>
            </a:r>
          </a:p>
          <a:p>
            <a:pPr algn="ctr">
              <a:lnSpc>
                <a:spcPct val="150000"/>
              </a:lnSpc>
            </a:pPr>
            <a:r>
              <a:rPr lang="es-MX" sz="1600" dirty="0">
                <a:solidFill>
                  <a:srgbClr val="595959"/>
                </a:solidFill>
                <a:latin typeface="Roboto Mono Medium" panose="020B0604020202020204" charset="0"/>
                <a:ea typeface="Roboto Mono Medium" panose="020B0604020202020204" charset="0"/>
              </a:rPr>
              <a:t>10 ¿No crees que yo soy en el Padre, y el Padre en mí? Las palabras que yo os hablo, no las hablo por mi propia cuenta, sino que el Padre que mora en mí, él hace las obras.</a:t>
            </a:r>
          </a:p>
        </p:txBody>
      </p:sp>
    </p:spTree>
    <p:extLst>
      <p:ext uri="{BB962C8B-B14F-4D97-AF65-F5344CB8AC3E}">
        <p14:creationId xmlns:p14="http://schemas.microsoft.com/office/powerpoint/2010/main" val="296417786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CuadroTexto 12">
            <a:extLst>
              <a:ext uri="{FF2B5EF4-FFF2-40B4-BE49-F238E27FC236}">
                <a16:creationId xmlns:a16="http://schemas.microsoft.com/office/drawing/2014/main" id="{FD0A1F85-1011-431D-810E-860855FA1EEE}"/>
              </a:ext>
            </a:extLst>
          </p:cNvPr>
          <p:cNvSpPr txBox="1"/>
          <p:nvPr/>
        </p:nvSpPr>
        <p:spPr>
          <a:xfrm>
            <a:off x="1022630" y="790767"/>
            <a:ext cx="7098740" cy="27997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s-MX" sz="2400" dirty="0">
                <a:solidFill>
                  <a:srgbClr val="595959"/>
                </a:solidFill>
                <a:latin typeface="Roboto Mono Medium" panose="020B0604020202020204" charset="0"/>
                <a:ea typeface="Roboto Mono Medium" panose="020B0604020202020204" charset="0"/>
              </a:rPr>
              <a:t>"id y haced discípulos a todas las naciones, bautizándolos en el nombre del Padre y del Hijo y del Espíritu Santo; enseñándoles que guarden todas las cosas que os he mandado"</a:t>
            </a:r>
          </a:p>
        </p:txBody>
      </p:sp>
    </p:spTree>
    <p:extLst>
      <p:ext uri="{BB962C8B-B14F-4D97-AF65-F5344CB8AC3E}">
        <p14:creationId xmlns:p14="http://schemas.microsoft.com/office/powerpoint/2010/main" val="336465555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4" name="Google Shape;214;p33"/>
          <p:cNvPicPr preferRelativeResize="0"/>
          <p:nvPr/>
        </p:nvPicPr>
        <p:blipFill rotWithShape="1">
          <a:blip r:embed="rId3">
            <a:alphaModFix/>
          </a:blip>
          <a:srcRect t="16970" r="8892" b="21025"/>
          <a:stretch/>
        </p:blipFill>
        <p:spPr>
          <a:xfrm rot="10800000">
            <a:off x="833700" y="1225600"/>
            <a:ext cx="2036850" cy="810276"/>
          </a:xfrm>
          <a:prstGeom prst="rect">
            <a:avLst/>
          </a:prstGeom>
          <a:noFill/>
          <a:ln>
            <a:noFill/>
          </a:ln>
        </p:spPr>
      </p:pic>
      <p:pic>
        <p:nvPicPr>
          <p:cNvPr id="215" name="Google Shape;215;p33"/>
          <p:cNvPicPr preferRelativeResize="0"/>
          <p:nvPr/>
        </p:nvPicPr>
        <p:blipFill rotWithShape="1">
          <a:blip r:embed="rId4">
            <a:alphaModFix/>
          </a:blip>
          <a:srcRect t="16734" r="8892" b="18300"/>
          <a:stretch/>
        </p:blipFill>
        <p:spPr>
          <a:xfrm rot="10800000">
            <a:off x="833700" y="1737957"/>
            <a:ext cx="2036850" cy="846042"/>
          </a:xfrm>
          <a:prstGeom prst="rect">
            <a:avLst/>
          </a:prstGeom>
          <a:noFill/>
          <a:ln>
            <a:noFill/>
          </a:ln>
        </p:spPr>
      </p:pic>
      <p:sp>
        <p:nvSpPr>
          <p:cNvPr id="216" name="Google Shape;216;p33"/>
          <p:cNvSpPr txBox="1">
            <a:spLocks noGrp="1"/>
          </p:cNvSpPr>
          <p:nvPr>
            <p:ph type="title"/>
          </p:nvPr>
        </p:nvSpPr>
        <p:spPr>
          <a:xfrm>
            <a:off x="2052604" y="2035877"/>
            <a:ext cx="5038792" cy="815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dirty="0"/>
              <a:t>Don</a:t>
            </a:r>
          </a:p>
        </p:txBody>
      </p:sp>
    </p:spTree>
    <p:extLst>
      <p:ext uri="{BB962C8B-B14F-4D97-AF65-F5344CB8AC3E}">
        <p14:creationId xmlns:p14="http://schemas.microsoft.com/office/powerpoint/2010/main" val="104982758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7" name="Google Shape;367;p46"/>
          <p:cNvSpPr txBox="1"/>
          <p:nvPr/>
        </p:nvSpPr>
        <p:spPr>
          <a:xfrm>
            <a:off x="862382" y="370137"/>
            <a:ext cx="6919609" cy="6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sz="4200" dirty="0">
                <a:solidFill>
                  <a:srgbClr val="B44141"/>
                </a:solidFill>
                <a:latin typeface="Concert One"/>
                <a:ea typeface="Concert One"/>
                <a:cs typeface="Concert One"/>
                <a:sym typeface="Concert One"/>
              </a:rPr>
              <a:t>Don</a:t>
            </a:r>
            <a:endParaRPr lang="en" sz="4200" dirty="0">
              <a:solidFill>
                <a:srgbClr val="B44141"/>
              </a:solidFill>
              <a:latin typeface="Concert One"/>
              <a:ea typeface="Concert One"/>
              <a:cs typeface="Concert One"/>
              <a:sym typeface="Concert One"/>
            </a:endParaRPr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id="{FD0A1F85-1011-431D-810E-860855FA1EEE}"/>
              </a:ext>
            </a:extLst>
          </p:cNvPr>
          <p:cNvSpPr txBox="1"/>
          <p:nvPr/>
        </p:nvSpPr>
        <p:spPr>
          <a:xfrm>
            <a:off x="1022630" y="1251164"/>
            <a:ext cx="7098740" cy="305141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s-MX" sz="1800" b="1" dirty="0">
                <a:solidFill>
                  <a:srgbClr val="595959"/>
                </a:solidFill>
                <a:latin typeface="Roboto Mono Medium" panose="020B0604020202020204" charset="0"/>
                <a:ea typeface="Roboto Mono Medium" panose="020B0604020202020204" charset="0"/>
              </a:rPr>
              <a:t>Romanos 12:6-8</a:t>
            </a:r>
          </a:p>
          <a:p>
            <a:pPr algn="ctr">
              <a:lnSpc>
                <a:spcPct val="150000"/>
              </a:lnSpc>
            </a:pPr>
            <a:r>
              <a:rPr lang="es-MX" sz="1600" dirty="0">
                <a:solidFill>
                  <a:srgbClr val="595959"/>
                </a:solidFill>
                <a:latin typeface="Roboto Mono Medium" panose="020B0604020202020204" charset="0"/>
                <a:ea typeface="Roboto Mono Medium" panose="020B0604020202020204" charset="0"/>
              </a:rPr>
              <a:t>6 De manera que, teniendo diferentes dones, según la gracia que nos es dada, si el de profecía, úsese conforme a la medida de la fe; 7 o si de servicio, en servir; o el que enseña, en la enseñanza; 8 el que exhorta, en la exhortación; el que reparte, con liberalidad; el que preside, con solicitud; el que hace misericordia, con alegría.</a:t>
            </a:r>
          </a:p>
        </p:txBody>
      </p:sp>
    </p:spTree>
    <p:extLst>
      <p:ext uri="{BB962C8B-B14F-4D97-AF65-F5344CB8AC3E}">
        <p14:creationId xmlns:p14="http://schemas.microsoft.com/office/powerpoint/2010/main" val="385110635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7" name="Google Shape;367;p46"/>
          <p:cNvSpPr txBox="1"/>
          <p:nvPr/>
        </p:nvSpPr>
        <p:spPr>
          <a:xfrm>
            <a:off x="862382" y="370137"/>
            <a:ext cx="6919609" cy="6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sz="4200" dirty="0">
                <a:solidFill>
                  <a:srgbClr val="B44141"/>
                </a:solidFill>
                <a:latin typeface="Concert One"/>
                <a:ea typeface="Concert One"/>
                <a:cs typeface="Concert One"/>
                <a:sym typeface="Concert One"/>
              </a:rPr>
              <a:t>Don</a:t>
            </a:r>
            <a:endParaRPr lang="en" sz="4200" dirty="0">
              <a:solidFill>
                <a:srgbClr val="B44141"/>
              </a:solidFill>
              <a:latin typeface="Concert One"/>
              <a:ea typeface="Concert One"/>
              <a:cs typeface="Concert One"/>
              <a:sym typeface="Concert One"/>
            </a:endParaRPr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id="{FD0A1F85-1011-431D-810E-860855FA1EEE}"/>
              </a:ext>
            </a:extLst>
          </p:cNvPr>
          <p:cNvSpPr txBox="1"/>
          <p:nvPr/>
        </p:nvSpPr>
        <p:spPr>
          <a:xfrm>
            <a:off x="1022630" y="1251164"/>
            <a:ext cx="7098740" cy="337457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s-MX" sz="1600" dirty="0">
                <a:solidFill>
                  <a:srgbClr val="595959"/>
                </a:solidFill>
                <a:latin typeface="Roboto Mono Medium" panose="020B0604020202020204" charset="0"/>
                <a:ea typeface="Roboto Mono Medium" panose="020B0604020202020204" charset="0"/>
              </a:rPr>
              <a:t>Un creyente que comunica eficazmente las verdades de la Biblia a los demás</a:t>
            </a:r>
          </a:p>
          <a:p>
            <a:pPr>
              <a:lnSpc>
                <a:spcPct val="150000"/>
              </a:lnSpc>
            </a:pPr>
            <a:endParaRPr lang="es-MX" sz="1600" dirty="0">
              <a:solidFill>
                <a:srgbClr val="595959"/>
              </a:solidFill>
              <a:latin typeface="Roboto Mono Medium" panose="020B0604020202020204" charset="0"/>
              <a:ea typeface="Roboto Mono Medium" panose="020B0604020202020204" charset="0"/>
            </a:endParaRPr>
          </a:p>
          <a:p>
            <a:pPr>
              <a:lnSpc>
                <a:spcPct val="150000"/>
              </a:lnSpc>
            </a:pPr>
            <a:r>
              <a:rPr lang="es-MX" sz="1600" dirty="0">
                <a:solidFill>
                  <a:srgbClr val="595959"/>
                </a:solidFill>
                <a:latin typeface="Roboto Mono Medium" panose="020B0604020202020204" charset="0"/>
                <a:ea typeface="Roboto Mono Medium" panose="020B0604020202020204" charset="0"/>
              </a:rPr>
              <a:t>Análisis, proclamación de la Palabra de Dios, explicando el significado, el contexto y la aplicación a la vida del oyente</a:t>
            </a:r>
          </a:p>
          <a:p>
            <a:pPr>
              <a:lnSpc>
                <a:spcPct val="150000"/>
              </a:lnSpc>
            </a:pPr>
            <a:endParaRPr lang="es-MX" sz="1600" dirty="0">
              <a:solidFill>
                <a:srgbClr val="595959"/>
              </a:solidFill>
              <a:latin typeface="Roboto Mono Medium" panose="020B0604020202020204" charset="0"/>
              <a:ea typeface="Roboto Mono Medium" panose="020B0604020202020204" charset="0"/>
            </a:endParaRPr>
          </a:p>
          <a:p>
            <a:pPr>
              <a:lnSpc>
                <a:spcPct val="150000"/>
              </a:lnSpc>
            </a:pPr>
            <a:r>
              <a:rPr lang="es-MX" sz="1600" dirty="0">
                <a:solidFill>
                  <a:srgbClr val="595959"/>
                </a:solidFill>
                <a:latin typeface="Roboto Mono Medium" panose="020B0604020202020204" charset="0"/>
                <a:ea typeface="Roboto Mono Medium" panose="020B0604020202020204" charset="0"/>
              </a:rPr>
              <a:t>Habilidad única para instruir y comunicar claramente </a:t>
            </a:r>
          </a:p>
          <a:p>
            <a:pPr>
              <a:lnSpc>
                <a:spcPct val="150000"/>
              </a:lnSpc>
            </a:pPr>
            <a:endParaRPr lang="es-MX" sz="1600" dirty="0">
              <a:solidFill>
                <a:srgbClr val="595959"/>
              </a:solidFill>
              <a:latin typeface="Roboto Mono Medium" panose="020B0604020202020204" charset="0"/>
              <a:ea typeface="Roboto Mono Medium" panose="020B060402020202020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2335230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>
            <a:extLst>
              <a:ext uri="{FF2B5EF4-FFF2-40B4-BE49-F238E27FC236}">
                <a16:creationId xmlns:a16="http://schemas.microsoft.com/office/drawing/2014/main" id="{DDA3B3FF-EF22-4BA2-806F-28DD6E43D18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2973" y="1343162"/>
            <a:ext cx="6718054" cy="15018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4820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3" name="Google Shape;213;p33"/>
          <p:cNvPicPr preferRelativeResize="0"/>
          <p:nvPr/>
        </p:nvPicPr>
        <p:blipFill>
          <a:blip r:embed="rId3">
            <a:alphaModFix amt="86000"/>
          </a:blip>
          <a:stretch>
            <a:fillRect/>
          </a:stretch>
        </p:blipFill>
        <p:spPr>
          <a:xfrm rot="1344117">
            <a:off x="3823925" y="1324475"/>
            <a:ext cx="1496149" cy="1160650"/>
          </a:xfrm>
          <a:prstGeom prst="rect">
            <a:avLst/>
          </a:prstGeom>
          <a:noFill/>
          <a:ln>
            <a:noFill/>
          </a:ln>
        </p:spPr>
      </p:pic>
      <p:sp>
        <p:nvSpPr>
          <p:cNvPr id="212" name="Google Shape;212;p33"/>
          <p:cNvSpPr txBox="1">
            <a:spLocks noGrp="1"/>
          </p:cNvSpPr>
          <p:nvPr>
            <p:ph type="title" idx="2"/>
          </p:nvPr>
        </p:nvSpPr>
        <p:spPr>
          <a:xfrm>
            <a:off x="3778200" y="1403800"/>
            <a:ext cx="1587600" cy="1002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12</a:t>
            </a:r>
            <a:endParaRPr dirty="0"/>
          </a:p>
        </p:txBody>
      </p:sp>
      <p:pic>
        <p:nvPicPr>
          <p:cNvPr id="214" name="Google Shape;214;p33"/>
          <p:cNvPicPr preferRelativeResize="0"/>
          <p:nvPr/>
        </p:nvPicPr>
        <p:blipFill rotWithShape="1">
          <a:blip r:embed="rId4">
            <a:alphaModFix/>
          </a:blip>
          <a:srcRect t="16970" r="8892" b="21025"/>
          <a:stretch/>
        </p:blipFill>
        <p:spPr>
          <a:xfrm rot="10800000">
            <a:off x="833700" y="1225600"/>
            <a:ext cx="2036850" cy="810276"/>
          </a:xfrm>
          <a:prstGeom prst="rect">
            <a:avLst/>
          </a:prstGeom>
          <a:noFill/>
          <a:ln>
            <a:noFill/>
          </a:ln>
        </p:spPr>
      </p:pic>
      <p:pic>
        <p:nvPicPr>
          <p:cNvPr id="215" name="Google Shape;215;p33"/>
          <p:cNvPicPr preferRelativeResize="0"/>
          <p:nvPr/>
        </p:nvPicPr>
        <p:blipFill rotWithShape="1">
          <a:blip r:embed="rId5">
            <a:alphaModFix/>
          </a:blip>
          <a:srcRect t="16734" r="8892" b="18300"/>
          <a:stretch/>
        </p:blipFill>
        <p:spPr>
          <a:xfrm rot="10800000">
            <a:off x="833700" y="1737957"/>
            <a:ext cx="2036850" cy="846042"/>
          </a:xfrm>
          <a:prstGeom prst="rect">
            <a:avLst/>
          </a:prstGeom>
          <a:noFill/>
          <a:ln>
            <a:noFill/>
          </a:ln>
        </p:spPr>
      </p:pic>
      <p:sp>
        <p:nvSpPr>
          <p:cNvPr id="216" name="Google Shape;216;p33"/>
          <p:cNvSpPr txBox="1">
            <a:spLocks noGrp="1"/>
          </p:cNvSpPr>
          <p:nvPr>
            <p:ph type="title"/>
          </p:nvPr>
        </p:nvSpPr>
        <p:spPr>
          <a:xfrm>
            <a:off x="2052603" y="2371676"/>
            <a:ext cx="5038792" cy="815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dirty="0"/>
              <a:t>La Enseñanza y la Escritura y el Espíritu Santo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4" name="Google Shape;214;p33"/>
          <p:cNvPicPr preferRelativeResize="0"/>
          <p:nvPr/>
        </p:nvPicPr>
        <p:blipFill rotWithShape="1">
          <a:blip r:embed="rId3">
            <a:alphaModFix/>
          </a:blip>
          <a:srcRect t="16970" r="8892" b="21025"/>
          <a:stretch/>
        </p:blipFill>
        <p:spPr>
          <a:xfrm rot="10800000">
            <a:off x="833700" y="1225600"/>
            <a:ext cx="2036850" cy="810276"/>
          </a:xfrm>
          <a:prstGeom prst="rect">
            <a:avLst/>
          </a:prstGeom>
          <a:noFill/>
          <a:ln>
            <a:noFill/>
          </a:ln>
        </p:spPr>
      </p:pic>
      <p:pic>
        <p:nvPicPr>
          <p:cNvPr id="215" name="Google Shape;215;p33"/>
          <p:cNvPicPr preferRelativeResize="0"/>
          <p:nvPr/>
        </p:nvPicPr>
        <p:blipFill rotWithShape="1">
          <a:blip r:embed="rId4">
            <a:alphaModFix/>
          </a:blip>
          <a:srcRect t="16734" r="8892" b="18300"/>
          <a:stretch/>
        </p:blipFill>
        <p:spPr>
          <a:xfrm rot="10800000">
            <a:off x="833700" y="1737957"/>
            <a:ext cx="2036850" cy="846042"/>
          </a:xfrm>
          <a:prstGeom prst="rect">
            <a:avLst/>
          </a:prstGeom>
          <a:noFill/>
          <a:ln>
            <a:noFill/>
          </a:ln>
        </p:spPr>
      </p:pic>
      <p:sp>
        <p:nvSpPr>
          <p:cNvPr id="216" name="Google Shape;216;p33"/>
          <p:cNvSpPr txBox="1">
            <a:spLocks noGrp="1"/>
          </p:cNvSpPr>
          <p:nvPr>
            <p:ph type="title"/>
          </p:nvPr>
        </p:nvSpPr>
        <p:spPr>
          <a:xfrm>
            <a:off x="2052604" y="2035877"/>
            <a:ext cx="5038792" cy="815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dirty="0"/>
              <a:t>Ministerio</a:t>
            </a:r>
          </a:p>
        </p:txBody>
      </p:sp>
    </p:spTree>
    <p:extLst>
      <p:ext uri="{BB962C8B-B14F-4D97-AF65-F5344CB8AC3E}">
        <p14:creationId xmlns:p14="http://schemas.microsoft.com/office/powerpoint/2010/main" val="29784564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7" name="Google Shape;367;p46"/>
          <p:cNvSpPr txBox="1"/>
          <p:nvPr/>
        </p:nvSpPr>
        <p:spPr>
          <a:xfrm>
            <a:off x="862382" y="370137"/>
            <a:ext cx="6919609" cy="6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sz="4200" dirty="0">
                <a:solidFill>
                  <a:srgbClr val="B44141"/>
                </a:solidFill>
                <a:latin typeface="Concert One"/>
                <a:ea typeface="Concert One"/>
                <a:cs typeface="Concert One"/>
                <a:sym typeface="Concert One"/>
              </a:rPr>
              <a:t>Ministerio</a:t>
            </a:r>
            <a:endParaRPr lang="en" sz="4200" dirty="0">
              <a:solidFill>
                <a:srgbClr val="B44141"/>
              </a:solidFill>
              <a:latin typeface="Concert One"/>
              <a:ea typeface="Concert One"/>
              <a:cs typeface="Concert One"/>
              <a:sym typeface="Concert One"/>
            </a:endParaRPr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id="{FD0A1F85-1011-431D-810E-860855FA1EEE}"/>
              </a:ext>
            </a:extLst>
          </p:cNvPr>
          <p:cNvSpPr txBox="1"/>
          <p:nvPr/>
        </p:nvSpPr>
        <p:spPr>
          <a:xfrm>
            <a:off x="1161882" y="1448878"/>
            <a:ext cx="6690447" cy="2953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s-MX" sz="1800" b="1" dirty="0">
                <a:solidFill>
                  <a:srgbClr val="595959"/>
                </a:solidFill>
                <a:latin typeface="Roboto Mono Medium" panose="020B0604020202020204" charset="0"/>
                <a:ea typeface="Roboto Mono Medium" panose="020B0604020202020204" charset="0"/>
              </a:rPr>
              <a:t>Efesios 4</a:t>
            </a:r>
          </a:p>
          <a:p>
            <a:pPr algn="ctr">
              <a:lnSpc>
                <a:spcPct val="150000"/>
              </a:lnSpc>
            </a:pPr>
            <a:r>
              <a:rPr lang="es-MX" sz="1800" dirty="0">
                <a:solidFill>
                  <a:srgbClr val="595959"/>
                </a:solidFill>
                <a:latin typeface="Roboto Mono Medium" panose="020B0604020202020204" charset="0"/>
                <a:ea typeface="Roboto Mono Medium" panose="020B0604020202020204" charset="0"/>
              </a:rPr>
              <a:t>11 Y él mismo constituyó a unos, apóstoles; a otros, profetas; a otros, evangelistas; a otros, pastores y maestros, 12 a fin de perfeccionar a los santos para la obra del ministerio, para la edificación del cuerpo de Cristo,</a:t>
            </a:r>
          </a:p>
        </p:txBody>
      </p:sp>
    </p:spTree>
    <p:extLst>
      <p:ext uri="{BB962C8B-B14F-4D97-AF65-F5344CB8AC3E}">
        <p14:creationId xmlns:p14="http://schemas.microsoft.com/office/powerpoint/2010/main" val="23250688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4" name="Google Shape;214;p33"/>
          <p:cNvPicPr preferRelativeResize="0"/>
          <p:nvPr/>
        </p:nvPicPr>
        <p:blipFill rotWithShape="1">
          <a:blip r:embed="rId3">
            <a:alphaModFix/>
          </a:blip>
          <a:srcRect t="16970" r="8892" b="21025"/>
          <a:stretch/>
        </p:blipFill>
        <p:spPr>
          <a:xfrm rot="10800000">
            <a:off x="833700" y="1225600"/>
            <a:ext cx="2036850" cy="810276"/>
          </a:xfrm>
          <a:prstGeom prst="rect">
            <a:avLst/>
          </a:prstGeom>
          <a:noFill/>
          <a:ln>
            <a:noFill/>
          </a:ln>
        </p:spPr>
      </p:pic>
      <p:pic>
        <p:nvPicPr>
          <p:cNvPr id="215" name="Google Shape;215;p33"/>
          <p:cNvPicPr preferRelativeResize="0"/>
          <p:nvPr/>
        </p:nvPicPr>
        <p:blipFill rotWithShape="1">
          <a:blip r:embed="rId4">
            <a:alphaModFix/>
          </a:blip>
          <a:srcRect t="16734" r="8892" b="18300"/>
          <a:stretch/>
        </p:blipFill>
        <p:spPr>
          <a:xfrm rot="10800000">
            <a:off x="833700" y="1737957"/>
            <a:ext cx="2036850" cy="846042"/>
          </a:xfrm>
          <a:prstGeom prst="rect">
            <a:avLst/>
          </a:prstGeom>
          <a:noFill/>
          <a:ln>
            <a:noFill/>
          </a:ln>
        </p:spPr>
      </p:pic>
      <p:sp>
        <p:nvSpPr>
          <p:cNvPr id="216" name="Google Shape;216;p33"/>
          <p:cNvSpPr txBox="1">
            <a:spLocks noGrp="1"/>
          </p:cNvSpPr>
          <p:nvPr>
            <p:ph type="title"/>
          </p:nvPr>
        </p:nvSpPr>
        <p:spPr>
          <a:xfrm>
            <a:off x="2052604" y="2035877"/>
            <a:ext cx="5038792" cy="815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dirty="0"/>
              <a:t>Escrituras</a:t>
            </a:r>
          </a:p>
        </p:txBody>
      </p:sp>
    </p:spTree>
    <p:extLst>
      <p:ext uri="{BB962C8B-B14F-4D97-AF65-F5344CB8AC3E}">
        <p14:creationId xmlns:p14="http://schemas.microsoft.com/office/powerpoint/2010/main" val="19784362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7" name="Google Shape;367;p46"/>
          <p:cNvSpPr txBox="1"/>
          <p:nvPr/>
        </p:nvSpPr>
        <p:spPr>
          <a:xfrm>
            <a:off x="862382" y="370137"/>
            <a:ext cx="6919609" cy="6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sz="4200" dirty="0">
                <a:solidFill>
                  <a:srgbClr val="B44141"/>
                </a:solidFill>
                <a:latin typeface="Concert One"/>
                <a:ea typeface="Concert One"/>
                <a:cs typeface="Concert One"/>
                <a:sym typeface="Concert One"/>
              </a:rPr>
              <a:t>Escrituras</a:t>
            </a:r>
            <a:endParaRPr lang="en" sz="4200" dirty="0">
              <a:solidFill>
                <a:srgbClr val="B44141"/>
              </a:solidFill>
              <a:latin typeface="Concert One"/>
              <a:ea typeface="Concert One"/>
              <a:cs typeface="Concert One"/>
              <a:sym typeface="Concert One"/>
            </a:endParaRPr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id="{FD0A1F85-1011-431D-810E-860855FA1EEE}"/>
              </a:ext>
            </a:extLst>
          </p:cNvPr>
          <p:cNvSpPr txBox="1"/>
          <p:nvPr/>
        </p:nvSpPr>
        <p:spPr>
          <a:xfrm>
            <a:off x="1161882" y="1448878"/>
            <a:ext cx="6690447" cy="170739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s-MX" sz="1800" b="1" dirty="0">
                <a:solidFill>
                  <a:srgbClr val="595959"/>
                </a:solidFill>
                <a:latin typeface="Roboto Mono Medium" panose="020B0604020202020204" charset="0"/>
                <a:ea typeface="Roboto Mono Medium" panose="020B0604020202020204" charset="0"/>
              </a:rPr>
              <a:t>2 Timoteo </a:t>
            </a:r>
            <a:r>
              <a:rPr lang="es-MX" sz="1800" dirty="0">
                <a:solidFill>
                  <a:srgbClr val="595959"/>
                </a:solidFill>
                <a:latin typeface="Roboto Mono Medium" panose="020B0604020202020204" charset="0"/>
                <a:ea typeface="Roboto Mono Medium" panose="020B0604020202020204" charset="0"/>
              </a:rPr>
              <a:t>2:15 </a:t>
            </a:r>
          </a:p>
          <a:p>
            <a:pPr algn="ctr">
              <a:lnSpc>
                <a:spcPct val="150000"/>
              </a:lnSpc>
            </a:pPr>
            <a:r>
              <a:rPr lang="es-MX" sz="1800" dirty="0">
                <a:solidFill>
                  <a:srgbClr val="595959"/>
                </a:solidFill>
                <a:latin typeface="Roboto Mono Medium" panose="020B0604020202020204" charset="0"/>
                <a:ea typeface="Roboto Mono Medium" panose="020B0604020202020204" charset="0"/>
              </a:rPr>
              <a:t>Procura con diligencia presentarte a Dios aprobado como obrero que no tiene de que avergonzarse, que usa bien la palabra de verdad</a:t>
            </a:r>
          </a:p>
        </p:txBody>
      </p:sp>
    </p:spTree>
    <p:extLst>
      <p:ext uri="{BB962C8B-B14F-4D97-AF65-F5344CB8AC3E}">
        <p14:creationId xmlns:p14="http://schemas.microsoft.com/office/powerpoint/2010/main" val="10801175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7" name="Google Shape;367;p46"/>
          <p:cNvSpPr txBox="1"/>
          <p:nvPr/>
        </p:nvSpPr>
        <p:spPr>
          <a:xfrm>
            <a:off x="862382" y="370137"/>
            <a:ext cx="6919609" cy="6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sz="4200" dirty="0">
                <a:solidFill>
                  <a:srgbClr val="B44141"/>
                </a:solidFill>
                <a:latin typeface="Concert One"/>
                <a:ea typeface="Concert One"/>
                <a:cs typeface="Concert One"/>
                <a:sym typeface="Concert One"/>
              </a:rPr>
              <a:t>Escrituras</a:t>
            </a:r>
            <a:endParaRPr lang="en" sz="4200" dirty="0">
              <a:solidFill>
                <a:srgbClr val="B44141"/>
              </a:solidFill>
              <a:latin typeface="Concert One"/>
              <a:ea typeface="Concert One"/>
              <a:cs typeface="Concert One"/>
              <a:sym typeface="Concert One"/>
            </a:endParaRPr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id="{FD0A1F85-1011-431D-810E-860855FA1EEE}"/>
              </a:ext>
            </a:extLst>
          </p:cNvPr>
          <p:cNvSpPr txBox="1"/>
          <p:nvPr/>
        </p:nvSpPr>
        <p:spPr>
          <a:xfrm>
            <a:off x="1149093" y="1276229"/>
            <a:ext cx="6690447" cy="33693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s-MX" sz="1800" dirty="0">
                <a:solidFill>
                  <a:srgbClr val="595959"/>
                </a:solidFill>
                <a:latin typeface="Roboto Mono Medium" panose="020B0604020202020204" charset="0"/>
                <a:ea typeface="Roboto Mono Medium" panose="020B0604020202020204" charset="0"/>
              </a:rPr>
              <a:t>El maestro debe tener un conocimiento claro de las Escrituras</a:t>
            </a:r>
          </a:p>
          <a:p>
            <a:pPr>
              <a:lnSpc>
                <a:spcPct val="150000"/>
              </a:lnSpc>
            </a:pPr>
            <a:endParaRPr lang="es-MX" sz="1800" dirty="0">
              <a:solidFill>
                <a:srgbClr val="595959"/>
              </a:solidFill>
              <a:latin typeface="Roboto Mono Medium" panose="020B0604020202020204" charset="0"/>
              <a:ea typeface="Roboto Mono Medium" panose="020B0604020202020204" charset="0"/>
            </a:endParaRPr>
          </a:p>
          <a:p>
            <a:pPr>
              <a:lnSpc>
                <a:spcPct val="150000"/>
              </a:lnSpc>
            </a:pPr>
            <a:r>
              <a:rPr lang="es-MX" sz="1800" dirty="0">
                <a:solidFill>
                  <a:srgbClr val="595959"/>
                </a:solidFill>
                <a:latin typeface="Roboto Mono Medium" panose="020B0604020202020204" charset="0"/>
                <a:ea typeface="Roboto Mono Medium" panose="020B0604020202020204" charset="0"/>
              </a:rPr>
              <a:t>Ningún maestro podría impartir lo que no sabe</a:t>
            </a:r>
          </a:p>
          <a:p>
            <a:pPr>
              <a:lnSpc>
                <a:spcPct val="150000"/>
              </a:lnSpc>
            </a:pPr>
            <a:endParaRPr lang="es-MX" sz="1800" dirty="0">
              <a:solidFill>
                <a:srgbClr val="595959"/>
              </a:solidFill>
              <a:latin typeface="Roboto Mono Medium" panose="020B0604020202020204" charset="0"/>
              <a:ea typeface="Roboto Mono Medium" panose="020B0604020202020204" charset="0"/>
            </a:endParaRPr>
          </a:p>
          <a:p>
            <a:pPr>
              <a:lnSpc>
                <a:spcPct val="150000"/>
              </a:lnSpc>
            </a:pPr>
            <a:r>
              <a:rPr lang="es-MX" sz="1800" dirty="0">
                <a:solidFill>
                  <a:srgbClr val="595959"/>
                </a:solidFill>
                <a:latin typeface="Roboto Mono Medium" panose="020B0604020202020204" charset="0"/>
                <a:ea typeface="Roboto Mono Medium" panose="020B0604020202020204" charset="0"/>
              </a:rPr>
              <a:t>El maestro necesita que la palabra de Dios more en abundancia en su vida</a:t>
            </a:r>
          </a:p>
          <a:p>
            <a:pPr>
              <a:lnSpc>
                <a:spcPct val="150000"/>
              </a:lnSpc>
            </a:pPr>
            <a:endParaRPr lang="es-MX" sz="1800" dirty="0">
              <a:solidFill>
                <a:srgbClr val="595959"/>
              </a:solidFill>
              <a:latin typeface="Roboto Mono Medium" panose="020B0604020202020204" charset="0"/>
              <a:ea typeface="Roboto Mono Medium" panose="020B060402020202020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100635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7" name="Google Shape;367;p46"/>
          <p:cNvSpPr txBox="1"/>
          <p:nvPr/>
        </p:nvSpPr>
        <p:spPr>
          <a:xfrm>
            <a:off x="862382" y="370137"/>
            <a:ext cx="6919609" cy="6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sz="4200" dirty="0">
                <a:solidFill>
                  <a:srgbClr val="B44141"/>
                </a:solidFill>
                <a:latin typeface="Concert One"/>
                <a:ea typeface="Concert One"/>
                <a:cs typeface="Concert One"/>
                <a:sym typeface="Concert One"/>
              </a:rPr>
              <a:t>Escrituras</a:t>
            </a:r>
            <a:endParaRPr lang="en" sz="4200" dirty="0">
              <a:solidFill>
                <a:srgbClr val="B44141"/>
              </a:solidFill>
              <a:latin typeface="Concert One"/>
              <a:ea typeface="Concert One"/>
              <a:cs typeface="Concert One"/>
              <a:sym typeface="Concert One"/>
            </a:endParaRPr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id="{FD0A1F85-1011-431D-810E-860855FA1EEE}"/>
              </a:ext>
            </a:extLst>
          </p:cNvPr>
          <p:cNvSpPr txBox="1"/>
          <p:nvPr/>
        </p:nvSpPr>
        <p:spPr>
          <a:xfrm>
            <a:off x="1091544" y="1033737"/>
            <a:ext cx="6690447" cy="333367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s-MX" sz="1600" b="1" dirty="0">
                <a:solidFill>
                  <a:srgbClr val="595959"/>
                </a:solidFill>
                <a:latin typeface="Roboto Mono Medium" panose="020B0604020202020204" charset="0"/>
                <a:ea typeface="Roboto Mono Medium" panose="020B0604020202020204" charset="0"/>
              </a:rPr>
              <a:t>1 Corintios 2:1-5</a:t>
            </a:r>
          </a:p>
          <a:p>
            <a:pPr algn="ctr">
              <a:lnSpc>
                <a:spcPct val="150000"/>
              </a:lnSpc>
            </a:pPr>
            <a:r>
              <a:rPr lang="es-MX" dirty="0">
                <a:solidFill>
                  <a:srgbClr val="595959"/>
                </a:solidFill>
                <a:latin typeface="Roboto Mono Medium" panose="020B0604020202020204" charset="0"/>
                <a:ea typeface="Roboto Mono Medium" panose="020B0604020202020204" charset="0"/>
              </a:rPr>
              <a:t>1 Así que, hermanos, cuando fui a vosotros para anunciaros el testimonio de Dios, no fui con excelencia de palabras o de sabiduría. 2 Pues me propuse no saber entre vosotros cosa alguna sino a Jesucristo, y a este crucificado. 3 Y estuve entre vosotros con debilidad, y mucho temor y temblor; 4 y ni mi palabra ni mi predicación fue con palabras persuasivas de humana sabiduría, sino con demostración del Espíritu y de poder, 5 para que vuestra fe no esté fundada en la sabiduría de los hombres, sino en el poder de Dios.</a:t>
            </a:r>
          </a:p>
        </p:txBody>
      </p:sp>
    </p:spTree>
    <p:extLst>
      <p:ext uri="{BB962C8B-B14F-4D97-AF65-F5344CB8AC3E}">
        <p14:creationId xmlns:p14="http://schemas.microsoft.com/office/powerpoint/2010/main" val="139278114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4" name="Google Shape;214;p33"/>
          <p:cNvPicPr preferRelativeResize="0"/>
          <p:nvPr/>
        </p:nvPicPr>
        <p:blipFill rotWithShape="1">
          <a:blip r:embed="rId3">
            <a:alphaModFix/>
          </a:blip>
          <a:srcRect t="16970" r="8892" b="21025"/>
          <a:stretch/>
        </p:blipFill>
        <p:spPr>
          <a:xfrm rot="10800000">
            <a:off x="833700" y="1225600"/>
            <a:ext cx="2036850" cy="810276"/>
          </a:xfrm>
          <a:prstGeom prst="rect">
            <a:avLst/>
          </a:prstGeom>
          <a:noFill/>
          <a:ln>
            <a:noFill/>
          </a:ln>
        </p:spPr>
      </p:pic>
      <p:pic>
        <p:nvPicPr>
          <p:cNvPr id="215" name="Google Shape;215;p33"/>
          <p:cNvPicPr preferRelativeResize="0"/>
          <p:nvPr/>
        </p:nvPicPr>
        <p:blipFill rotWithShape="1">
          <a:blip r:embed="rId4">
            <a:alphaModFix/>
          </a:blip>
          <a:srcRect t="16734" r="8892" b="18300"/>
          <a:stretch/>
        </p:blipFill>
        <p:spPr>
          <a:xfrm rot="10800000">
            <a:off x="833700" y="1737957"/>
            <a:ext cx="2036850" cy="846042"/>
          </a:xfrm>
          <a:prstGeom prst="rect">
            <a:avLst/>
          </a:prstGeom>
          <a:noFill/>
          <a:ln>
            <a:noFill/>
          </a:ln>
        </p:spPr>
      </p:pic>
      <p:sp>
        <p:nvSpPr>
          <p:cNvPr id="216" name="Google Shape;216;p33"/>
          <p:cNvSpPr txBox="1">
            <a:spLocks noGrp="1"/>
          </p:cNvSpPr>
          <p:nvPr>
            <p:ph type="title"/>
          </p:nvPr>
        </p:nvSpPr>
        <p:spPr>
          <a:xfrm>
            <a:off x="2052604" y="2035877"/>
            <a:ext cx="5038792" cy="815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dirty="0"/>
              <a:t>Espíritu Santo</a:t>
            </a:r>
          </a:p>
        </p:txBody>
      </p:sp>
    </p:spTree>
    <p:extLst>
      <p:ext uri="{BB962C8B-B14F-4D97-AF65-F5344CB8AC3E}">
        <p14:creationId xmlns:p14="http://schemas.microsoft.com/office/powerpoint/2010/main" val="3858772535"/>
      </p:ext>
    </p:extLst>
  </p:cSld>
  <p:clrMapOvr>
    <a:masterClrMapping/>
  </p:clrMapOvr>
</p:sld>
</file>

<file path=ppt/theme/theme1.xml><?xml version="1.0" encoding="utf-8"?>
<a:theme xmlns:a="http://schemas.openxmlformats.org/drawingml/2006/main" name="Notebook Lesson by Slidesgo">
  <a:themeElements>
    <a:clrScheme name="Simple Light">
      <a:dk1>
        <a:srgbClr val="595959"/>
      </a:dk1>
      <a:lt1>
        <a:srgbClr val="F1C232"/>
      </a:lt1>
      <a:dk2>
        <a:srgbClr val="595959"/>
      </a:dk2>
      <a:lt2>
        <a:srgbClr val="A8D68C"/>
      </a:lt2>
      <a:accent1>
        <a:srgbClr val="F1C232"/>
      </a:accent1>
      <a:accent2>
        <a:srgbClr val="B44141"/>
      </a:accent2>
      <a:accent3>
        <a:srgbClr val="F1C232"/>
      </a:accent3>
      <a:accent4>
        <a:srgbClr val="DF7070"/>
      </a:accent4>
      <a:accent5>
        <a:srgbClr val="7A9E64"/>
      </a:accent5>
      <a:accent6>
        <a:srgbClr val="595959"/>
      </a:accent6>
      <a:hlink>
        <a:srgbClr val="595959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3991</TotalTime>
  <Words>465</Words>
  <Application>Microsoft Office PowerPoint</Application>
  <PresentationFormat>Presentación en pantalla (16:9)</PresentationFormat>
  <Paragraphs>38</Paragraphs>
  <Slides>15</Slides>
  <Notes>15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15</vt:i4>
      </vt:variant>
    </vt:vector>
  </HeadingPairs>
  <TitlesOfParts>
    <vt:vector size="20" baseType="lpstr">
      <vt:lpstr>Coming Soon</vt:lpstr>
      <vt:lpstr>Concert One</vt:lpstr>
      <vt:lpstr>Arial</vt:lpstr>
      <vt:lpstr>Roboto Mono Medium</vt:lpstr>
      <vt:lpstr>Notebook Lesson by Slidesgo</vt:lpstr>
      <vt:lpstr>Educación Cristiana</vt:lpstr>
      <vt:lpstr>12</vt:lpstr>
      <vt:lpstr>Ministerio</vt:lpstr>
      <vt:lpstr>Presentación de PowerPoint</vt:lpstr>
      <vt:lpstr>Escrituras</vt:lpstr>
      <vt:lpstr>Presentación de PowerPoint</vt:lpstr>
      <vt:lpstr>Presentación de PowerPoint</vt:lpstr>
      <vt:lpstr>Presentación de PowerPoint</vt:lpstr>
      <vt:lpstr>Espíritu Santo</vt:lpstr>
      <vt:lpstr>Presentación de PowerPoint</vt:lpstr>
      <vt:lpstr>Presentación de PowerPoint</vt:lpstr>
      <vt:lpstr>Don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NOTEBOOK LESSON</dc:title>
  <dc:creator>LEVÍ ORTA</dc:creator>
  <cp:lastModifiedBy>LEVÍ</cp:lastModifiedBy>
  <cp:revision>63</cp:revision>
  <dcterms:modified xsi:type="dcterms:W3CDTF">2022-11-29T22:23:15Z</dcterms:modified>
</cp:coreProperties>
</file>