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7"/>
  </p:notesMasterIdLst>
  <p:sldIdLst>
    <p:sldId id="256" r:id="rId2"/>
    <p:sldId id="259" r:id="rId3"/>
    <p:sldId id="499" r:id="rId4"/>
    <p:sldId id="500" r:id="rId5"/>
    <p:sldId id="507" r:id="rId6"/>
    <p:sldId id="519" r:id="rId7"/>
    <p:sldId id="510" r:id="rId8"/>
    <p:sldId id="520" r:id="rId9"/>
    <p:sldId id="508" r:id="rId10"/>
    <p:sldId id="511" r:id="rId11"/>
    <p:sldId id="521" r:id="rId12"/>
    <p:sldId id="522" r:id="rId13"/>
    <p:sldId id="523" r:id="rId14"/>
    <p:sldId id="524" r:id="rId15"/>
    <p:sldId id="525" r:id="rId16"/>
  </p:sldIdLst>
  <p:sldSz cx="9144000" cy="5143500" type="screen16x9"/>
  <p:notesSz cx="6858000" cy="9144000"/>
  <p:embeddedFontLst>
    <p:embeddedFont>
      <p:font typeface="Coming Soon" panose="020B0604020202020204" charset="0"/>
      <p:regular r:id="rId18"/>
    </p:embeddedFont>
    <p:embeddedFont>
      <p:font typeface="Concert One" panose="020B0604020202020204" charset="0"/>
      <p:regular r:id="rId19"/>
    </p:embeddedFont>
    <p:embeddedFont>
      <p:font typeface="Roboto Mono Medium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7295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687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8793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0418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0376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1259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3762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09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7120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7034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3422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3046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905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1848552" y="3058534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6763976" y="866659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29175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3014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3014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352140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352140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57413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57413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8205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9" r:id="rId3"/>
    <p:sldLayoutId id="2147483670" r:id="rId4"/>
    <p:sldLayoutId id="2147483671" r:id="rId5"/>
    <p:sldLayoutId id="2147483672" r:id="rId6"/>
    <p:sldLayoutId id="214748367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Espíritu Santo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22630" y="1251164"/>
            <a:ext cx="7098740" cy="3189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0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Dependemos del Espíritu Santo usando la Palabra de Dios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600" b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Juan 14:10</a:t>
            </a:r>
          </a:p>
          <a:p>
            <a:pPr algn="ctr"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10 ¿No crees que yo soy en el Padre, y el Padre en mí? Las palabras que yo os hablo, no las hablo por mi propia cuenta, sino que el Padre que mora en mí, él hace las obras.</a:t>
            </a:r>
          </a:p>
        </p:txBody>
      </p:sp>
    </p:spTree>
    <p:extLst>
      <p:ext uri="{BB962C8B-B14F-4D97-AF65-F5344CB8AC3E}">
        <p14:creationId xmlns:p14="http://schemas.microsoft.com/office/powerpoint/2010/main" val="2964177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22630" y="790767"/>
            <a:ext cx="7098740" cy="2799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"id y haced discípulos a todas las naciones, bautizándolos en el nombre del Padre y del Hijo y del Espíritu Santo; enseñándoles que guarden todas las cosas que os he mandado"</a:t>
            </a:r>
          </a:p>
        </p:txBody>
      </p:sp>
    </p:spTree>
    <p:extLst>
      <p:ext uri="{BB962C8B-B14F-4D97-AF65-F5344CB8AC3E}">
        <p14:creationId xmlns:p14="http://schemas.microsoft.com/office/powerpoint/2010/main" val="3364655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Don</a:t>
            </a:r>
          </a:p>
        </p:txBody>
      </p:sp>
    </p:spTree>
    <p:extLst>
      <p:ext uri="{BB962C8B-B14F-4D97-AF65-F5344CB8AC3E}">
        <p14:creationId xmlns:p14="http://schemas.microsoft.com/office/powerpoint/2010/main" val="1049827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Don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22630" y="1251164"/>
            <a:ext cx="7098740" cy="305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b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Romanos 12:6-8</a:t>
            </a:r>
          </a:p>
          <a:p>
            <a:pPr algn="ctr"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6 De manera que, teniendo diferentes dones, según la gracia que nos es dada, si el de profecía, úsese conforme a la medida de la fe; 7 o si de servicio, en servir; o el que enseña, en la enseñanza; 8 el que exhorta, en la exhortación; el que reparte, con liberalidad; el que preside, con solicitud; el que hace misericordia, con alegría.</a:t>
            </a:r>
          </a:p>
        </p:txBody>
      </p:sp>
    </p:spTree>
    <p:extLst>
      <p:ext uri="{BB962C8B-B14F-4D97-AF65-F5344CB8AC3E}">
        <p14:creationId xmlns:p14="http://schemas.microsoft.com/office/powerpoint/2010/main" val="3851106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Don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22630" y="1251164"/>
            <a:ext cx="7098740" cy="3374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Un creyente que comunica eficazmente las verdades de la Biblia a los demás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Análisis, proclamación de la Palabra de Dios, explicando el significado, el contexto y la aplicación a la vida del oyente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Habilidad única para instruir y comunicar claramente 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352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DA3B3FF-EF22-4BA2-806F-28DD6E43D1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73" y="1343162"/>
            <a:ext cx="6718054" cy="150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2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12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La Enseñanza y la Escritura y el Espíritu Santo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Ministerio</a:t>
            </a:r>
          </a:p>
        </p:txBody>
      </p:sp>
    </p:spTree>
    <p:extLst>
      <p:ext uri="{BB962C8B-B14F-4D97-AF65-F5344CB8AC3E}">
        <p14:creationId xmlns:p14="http://schemas.microsoft.com/office/powerpoint/2010/main" val="297845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Ministerio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61882" y="1448878"/>
            <a:ext cx="6690447" cy="2953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b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Efesios 4</a:t>
            </a:r>
          </a:p>
          <a:p>
            <a:pPr algn="ctr"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11 Y él mismo constituyó a unos, apóstoles; a otros, profetas; a otros, evangelistas; a otros, pastores y maestros, 12 a fin de perfeccionar a los santos para la obra del ministerio, para la edificación del cuerpo de Cristo,</a:t>
            </a:r>
          </a:p>
        </p:txBody>
      </p:sp>
    </p:spTree>
    <p:extLst>
      <p:ext uri="{BB962C8B-B14F-4D97-AF65-F5344CB8AC3E}">
        <p14:creationId xmlns:p14="http://schemas.microsoft.com/office/powerpoint/2010/main" val="2325068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Escrituras</a:t>
            </a:r>
          </a:p>
        </p:txBody>
      </p:sp>
    </p:spTree>
    <p:extLst>
      <p:ext uri="{BB962C8B-B14F-4D97-AF65-F5344CB8AC3E}">
        <p14:creationId xmlns:p14="http://schemas.microsoft.com/office/powerpoint/2010/main" val="1978436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Escrituras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61882" y="1448878"/>
            <a:ext cx="6690447" cy="1707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b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2 Timoteo </a:t>
            </a: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2:15 </a:t>
            </a:r>
          </a:p>
          <a:p>
            <a:pPr algn="ctr"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Procura con diligencia presentarte a Dios aprobado como obrero que no tiene de que avergonzarse, que usa bien la palabra de verdad</a:t>
            </a:r>
          </a:p>
        </p:txBody>
      </p:sp>
    </p:spTree>
    <p:extLst>
      <p:ext uri="{BB962C8B-B14F-4D97-AF65-F5344CB8AC3E}">
        <p14:creationId xmlns:p14="http://schemas.microsoft.com/office/powerpoint/2010/main" val="1080117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Escrituras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49093" y="1276229"/>
            <a:ext cx="6690447" cy="3369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maestro debe tener un conocimiento claro de las Escrituras</a:t>
            </a:r>
          </a:p>
          <a:p>
            <a:pPr>
              <a:lnSpc>
                <a:spcPct val="150000"/>
              </a:lnSpc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Ningún maestro podría impartir lo que no sabe</a:t>
            </a:r>
          </a:p>
          <a:p>
            <a:pPr>
              <a:lnSpc>
                <a:spcPct val="150000"/>
              </a:lnSpc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maestro necesita que la palabra de Dios more en abundancia en su vida</a:t>
            </a:r>
          </a:p>
          <a:p>
            <a:pPr>
              <a:lnSpc>
                <a:spcPct val="150000"/>
              </a:lnSpc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63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Escrituras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91544" y="1033737"/>
            <a:ext cx="6690447" cy="3333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600" b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1 Corintios 2:1-5</a:t>
            </a:r>
          </a:p>
          <a:p>
            <a:pPr algn="ctr">
              <a:lnSpc>
                <a:spcPct val="150000"/>
              </a:lnSpc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1 Así que, hermanos, cuando fui a vosotros para anunciaros el testimonio de Dios, no fui con excelencia de palabras o de sabiduría. 2 Pues me propuse no saber entre vosotros cosa alguna sino a Jesucristo, y a este crucificado. 3 Y estuve entre vosotros con debilidad, y mucho temor y temblor; 4 y ni mi palabra ni mi predicación fue con palabras persuasivas de humana sabiduría, sino con demostración del Espíritu y de poder, 5 para que vuestra fe no esté fundada en la sabiduría de los hombres, sino en el poder de Dios.</a:t>
            </a:r>
          </a:p>
        </p:txBody>
      </p:sp>
    </p:spTree>
    <p:extLst>
      <p:ext uri="{BB962C8B-B14F-4D97-AF65-F5344CB8AC3E}">
        <p14:creationId xmlns:p14="http://schemas.microsoft.com/office/powerpoint/2010/main" val="1392781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Espíritu Santo</a:t>
            </a:r>
          </a:p>
        </p:txBody>
      </p:sp>
    </p:spTree>
    <p:extLst>
      <p:ext uri="{BB962C8B-B14F-4D97-AF65-F5344CB8AC3E}">
        <p14:creationId xmlns:p14="http://schemas.microsoft.com/office/powerpoint/2010/main" val="3858772535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3991</TotalTime>
  <Words>465</Words>
  <Application>Microsoft Office PowerPoint</Application>
  <PresentationFormat>Presentación en pantalla (16:9)</PresentationFormat>
  <Paragraphs>38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Coming Soon</vt:lpstr>
      <vt:lpstr>Concert One</vt:lpstr>
      <vt:lpstr>Arial</vt:lpstr>
      <vt:lpstr>Roboto Mono Medium</vt:lpstr>
      <vt:lpstr>Notebook Lesson by Slidesgo</vt:lpstr>
      <vt:lpstr>Educación Cristiana</vt:lpstr>
      <vt:lpstr>12</vt:lpstr>
      <vt:lpstr>Ministerio</vt:lpstr>
      <vt:lpstr>Presentación de PowerPoint</vt:lpstr>
      <vt:lpstr>Escrituras</vt:lpstr>
      <vt:lpstr>Presentación de PowerPoint</vt:lpstr>
      <vt:lpstr>Presentación de PowerPoint</vt:lpstr>
      <vt:lpstr>Presentación de PowerPoint</vt:lpstr>
      <vt:lpstr>Espíritu Santo</vt:lpstr>
      <vt:lpstr>Presentación de PowerPoint</vt:lpstr>
      <vt:lpstr>Presentación de PowerPoint</vt:lpstr>
      <vt:lpstr>Don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63</cp:revision>
  <dcterms:modified xsi:type="dcterms:W3CDTF">2022-11-29T22:23:15Z</dcterms:modified>
</cp:coreProperties>
</file>