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8" r:id="rId3"/>
    <p:sldId id="267" r:id="rId4"/>
    <p:sldId id="266" r:id="rId5"/>
    <p:sldId id="265" r:id="rId6"/>
    <p:sldId id="264" r:id="rId7"/>
  </p:sldIdLst>
  <p:sldSz cx="9144000" cy="6858000" type="screen4x3"/>
  <p:notesSz cx="6858000" cy="9144000"/>
  <p:defaultTextStyle>
    <a:defPPr>
      <a:defRPr lang="u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8471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9398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1798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8411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952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24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178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3215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8545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2090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AF7F-8864-4393-87B2-403466931E6C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5423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"/>
              <a:t>Образец текста</a:t>
            </a:r>
          </a:p>
          <a:p>
            <a:pPr lvl="1"/>
            <a:r>
              <a:rPr lang="uk"/>
              <a:t>Второй уровень</a:t>
            </a:r>
          </a:p>
          <a:p>
            <a:pPr lvl="2"/>
            <a:r>
              <a:rPr lang="uk"/>
              <a:t>Третій рівень</a:t>
            </a:r>
          </a:p>
          <a:p>
            <a:pPr lvl="3"/>
            <a:r>
              <a:rPr lang="uk"/>
              <a:t>Четвертый уровень</a:t>
            </a:r>
          </a:p>
          <a:p>
            <a:pPr lvl="4"/>
            <a:r>
              <a:rPr lang="uk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DAF7F-8864-4393-87B2-403466931E6C}" type="datetimeFigureOut">
              <a:rPr lang="ru-RU" smtClean="0"/>
              <a:t>29.12.2022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2D88C-DFA9-404F-89A6-071EC20F885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3353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272"/>
            <a:ext cx="9144000" cy="698254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3999" cy="1470025"/>
          </a:xfrm>
        </p:spPr>
        <p:txBody>
          <a:bodyPr/>
          <a:lstStyle/>
          <a:p>
            <a:r>
              <a:rPr lang="uk" b="1" dirty="0"/>
              <a:t>ХРИСТОС – ЄДИНА ДОРОГА              ДО БОГА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_s1045"/>
          <p:cNvSpPr>
            <a:spLocks noChangeArrowheads="1"/>
          </p:cNvSpPr>
          <p:nvPr/>
        </p:nvSpPr>
        <p:spPr bwMode="auto">
          <a:xfrm>
            <a:off x="1030962" y="2353345"/>
            <a:ext cx="3338100" cy="452280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54942" tIns="27470" rIns="54942" bIns="2747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Він справді так стверджував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" name="_s1065"/>
          <p:cNvSpPr>
            <a:spLocks noChangeArrowheads="1"/>
          </p:cNvSpPr>
          <p:nvPr/>
        </p:nvSpPr>
        <p:spPr bwMode="auto">
          <a:xfrm>
            <a:off x="6180946" y="2353345"/>
            <a:ext cx="1847215" cy="442530"/>
          </a:xfrm>
          <a:prstGeom prst="roundRect">
            <a:avLst>
              <a:gd name="adj" fmla="val 16667"/>
            </a:avLst>
          </a:prstGeom>
          <a:solidFill>
            <a:srgbClr val="BBE0E3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Він н</a:t>
            </a:r>
            <a:r>
              <a:rPr kumimoji="0" lang="uk-UA" altLang="ru-RU" sz="1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іколи</a:t>
            </a:r>
            <a:r>
              <a:rPr kumimoji="0" lang="uk-UA" altLang="ru-RU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так не стверджував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046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272"/>
            <a:ext cx="9144000" cy="698254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3999" cy="1470025"/>
          </a:xfrm>
        </p:spPr>
        <p:txBody>
          <a:bodyPr/>
          <a:lstStyle/>
          <a:p>
            <a:r>
              <a:rPr lang="uk" b="1" dirty="0"/>
              <a:t>ХРИСТОС – ЄДИНА ДОРОГА              ДО БОГА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Organization Chart 13"/>
          <p:cNvGrpSpPr>
            <a:grpSpLocks/>
          </p:cNvGrpSpPr>
          <p:nvPr/>
        </p:nvGrpSpPr>
        <p:grpSpPr bwMode="auto">
          <a:xfrm>
            <a:off x="839255" y="2353345"/>
            <a:ext cx="3529807" cy="1503203"/>
            <a:chOff x="2010" y="4871"/>
            <a:chExt cx="5892" cy="2393"/>
          </a:xfrm>
        </p:grpSpPr>
        <p:cxnSp>
          <p:nvCxnSpPr>
            <p:cNvPr id="1047" name="_s1047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5400000" flipH="1">
              <a:off x="5156" y="5551"/>
              <a:ext cx="952" cy="1031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6" name="_s1046"/>
            <p:cNvCxnSpPr>
              <a:cxnSpLocks noChangeShapeType="1"/>
              <a:stCxn id="14" idx="0"/>
              <a:endCxn id="13" idx="2"/>
            </p:cNvCxnSpPr>
            <p:nvPr/>
          </p:nvCxnSpPr>
          <p:spPr bwMode="auto">
            <a:xfrm rot="16200000">
              <a:off x="3627" y="5054"/>
              <a:ext cx="952" cy="2026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_s1045"/>
            <p:cNvSpPr>
              <a:spLocks noChangeArrowheads="1"/>
            </p:cNvSpPr>
            <p:nvPr/>
          </p:nvSpPr>
          <p:spPr bwMode="auto">
            <a:xfrm>
              <a:off x="2330" y="4871"/>
              <a:ext cx="557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справді так стверджував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_s1044"/>
            <p:cNvSpPr>
              <a:spLocks noChangeArrowheads="1"/>
            </p:cNvSpPr>
            <p:nvPr/>
          </p:nvSpPr>
          <p:spPr bwMode="auto">
            <a:xfrm>
              <a:off x="2010" y="6543"/>
              <a:ext cx="2159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Це правда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_s1043"/>
            <p:cNvSpPr>
              <a:spLocks noChangeArrowheads="1"/>
            </p:cNvSpPr>
            <p:nvPr/>
          </p:nvSpPr>
          <p:spPr bwMode="auto">
            <a:xfrm>
              <a:off x="5068" y="6543"/>
              <a:ext cx="2158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Це неправда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5" name="Organization Chart 39"/>
          <p:cNvGrpSpPr>
            <a:grpSpLocks/>
          </p:cNvGrpSpPr>
          <p:nvPr/>
        </p:nvGrpSpPr>
        <p:grpSpPr bwMode="auto">
          <a:xfrm>
            <a:off x="6180946" y="2353345"/>
            <a:ext cx="1847215" cy="4156738"/>
            <a:chOff x="5837" y="5999"/>
            <a:chExt cx="2909" cy="6547"/>
          </a:xfrm>
        </p:grpSpPr>
        <p:cxnSp>
          <p:nvCxnSpPr>
            <p:cNvPr id="1066" name="_s1066"/>
            <p:cNvCxnSpPr>
              <a:cxnSpLocks noChangeShapeType="1"/>
              <a:stCxn id="27" idx="0"/>
              <a:endCxn id="26" idx="2"/>
            </p:cNvCxnSpPr>
            <p:nvPr/>
          </p:nvCxnSpPr>
          <p:spPr bwMode="auto">
            <a:xfrm rot="16200000" flipV="1">
              <a:off x="4727" y="9261"/>
              <a:ext cx="5130" cy="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_s1065"/>
            <p:cNvSpPr>
              <a:spLocks noChangeArrowheads="1"/>
            </p:cNvSpPr>
            <p:nvPr/>
          </p:nvSpPr>
          <p:spPr bwMode="auto">
            <a:xfrm>
              <a:off x="5837" y="5999"/>
              <a:ext cx="2909" cy="69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н</a:t>
              </a:r>
              <a:r>
                <a:rPr kumimoji="0" lang="uk-UA" altLang="ru-RU" sz="1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іколи</a:t>
              </a: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так не стверджував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_s1064"/>
            <p:cNvSpPr>
              <a:spLocks noChangeArrowheads="1"/>
            </p:cNvSpPr>
            <p:nvPr/>
          </p:nvSpPr>
          <p:spPr bwMode="auto">
            <a:xfrm>
              <a:off x="5951" y="11826"/>
              <a:ext cx="268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ЛЕГЕНДА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69714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272"/>
            <a:ext cx="9144000" cy="698254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3999" cy="1470025"/>
          </a:xfrm>
        </p:spPr>
        <p:txBody>
          <a:bodyPr/>
          <a:lstStyle/>
          <a:p>
            <a:r>
              <a:rPr lang="uk" b="1" dirty="0"/>
              <a:t>ХРИСТОС – ЄДИНА ДОРОГА              ДО БОГА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Organization Chart 13"/>
          <p:cNvGrpSpPr>
            <a:grpSpLocks/>
          </p:cNvGrpSpPr>
          <p:nvPr/>
        </p:nvGrpSpPr>
        <p:grpSpPr bwMode="auto">
          <a:xfrm>
            <a:off x="789253" y="2343343"/>
            <a:ext cx="3915018" cy="2431005"/>
            <a:chOff x="2010" y="4871"/>
            <a:chExt cx="6535" cy="3870"/>
          </a:xfrm>
        </p:grpSpPr>
        <p:cxnSp>
          <p:nvCxnSpPr>
            <p:cNvPr id="1050" name="_s1050"/>
            <p:cNvCxnSpPr>
              <a:cxnSpLocks noChangeShapeType="1"/>
              <a:stCxn id="18" idx="0"/>
              <a:endCxn id="15" idx="2"/>
            </p:cNvCxnSpPr>
            <p:nvPr/>
          </p:nvCxnSpPr>
          <p:spPr bwMode="auto">
            <a:xfrm rot="5400000" flipH="1">
              <a:off x="6567" y="6844"/>
              <a:ext cx="360" cy="119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9" name="_s1049"/>
            <p:cNvCxnSpPr>
              <a:cxnSpLocks noChangeShapeType="1"/>
              <a:stCxn id="17" idx="0"/>
              <a:endCxn id="15" idx="2"/>
            </p:cNvCxnSpPr>
            <p:nvPr/>
          </p:nvCxnSpPr>
          <p:spPr bwMode="auto">
            <a:xfrm rot="5400000" flipH="1" flipV="1">
              <a:off x="5271" y="6748"/>
              <a:ext cx="360" cy="139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7" name="_s1047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5400000" flipH="1">
              <a:off x="5156" y="5551"/>
              <a:ext cx="952" cy="1031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6" name="_s1046"/>
            <p:cNvCxnSpPr>
              <a:cxnSpLocks noChangeShapeType="1"/>
              <a:stCxn id="14" idx="0"/>
              <a:endCxn id="13" idx="2"/>
            </p:cNvCxnSpPr>
            <p:nvPr/>
          </p:nvCxnSpPr>
          <p:spPr bwMode="auto">
            <a:xfrm rot="16200000">
              <a:off x="3627" y="5054"/>
              <a:ext cx="952" cy="2026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_s1045"/>
            <p:cNvSpPr>
              <a:spLocks noChangeArrowheads="1"/>
            </p:cNvSpPr>
            <p:nvPr/>
          </p:nvSpPr>
          <p:spPr bwMode="auto">
            <a:xfrm>
              <a:off x="2330" y="4871"/>
              <a:ext cx="557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справді так стверджував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_s1044"/>
            <p:cNvSpPr>
              <a:spLocks noChangeArrowheads="1"/>
            </p:cNvSpPr>
            <p:nvPr/>
          </p:nvSpPr>
          <p:spPr bwMode="auto">
            <a:xfrm>
              <a:off x="2010" y="6543"/>
              <a:ext cx="2159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Це правда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_s1043"/>
            <p:cNvSpPr>
              <a:spLocks noChangeArrowheads="1"/>
            </p:cNvSpPr>
            <p:nvPr/>
          </p:nvSpPr>
          <p:spPr bwMode="auto">
            <a:xfrm>
              <a:off x="5068" y="6543"/>
              <a:ext cx="2158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Це неправда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_s1041"/>
            <p:cNvSpPr>
              <a:spLocks noChangeArrowheads="1"/>
            </p:cNvSpPr>
            <p:nvPr/>
          </p:nvSpPr>
          <p:spPr bwMode="auto">
            <a:xfrm>
              <a:off x="3633" y="7624"/>
              <a:ext cx="2245" cy="111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9720" tIns="29860" rIns="59720" bIns="2986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знав що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ошуку</a:t>
              </a:r>
              <a:r>
                <a:rPr kumimoji="0" lang="uk-UA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є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_s1040"/>
            <p:cNvSpPr>
              <a:spLocks noChangeArrowheads="1"/>
            </p:cNvSpPr>
            <p:nvPr/>
          </p:nvSpPr>
          <p:spPr bwMode="auto">
            <a:xfrm>
              <a:off x="6147" y="7624"/>
              <a:ext cx="2398" cy="1002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4172" tIns="32087" rIns="64172" bIns="3208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не знав що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ошукує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5" name="Organization Chart 39"/>
          <p:cNvGrpSpPr>
            <a:grpSpLocks/>
          </p:cNvGrpSpPr>
          <p:nvPr/>
        </p:nvGrpSpPr>
        <p:grpSpPr bwMode="auto">
          <a:xfrm>
            <a:off x="6180946" y="2353345"/>
            <a:ext cx="1847215" cy="4156738"/>
            <a:chOff x="5837" y="5999"/>
            <a:chExt cx="2909" cy="6547"/>
          </a:xfrm>
        </p:grpSpPr>
        <p:cxnSp>
          <p:nvCxnSpPr>
            <p:cNvPr id="1066" name="_s1066"/>
            <p:cNvCxnSpPr>
              <a:cxnSpLocks noChangeShapeType="1"/>
              <a:stCxn id="27" idx="0"/>
              <a:endCxn id="26" idx="2"/>
            </p:cNvCxnSpPr>
            <p:nvPr/>
          </p:nvCxnSpPr>
          <p:spPr bwMode="auto">
            <a:xfrm rot="16200000" flipV="1">
              <a:off x="4727" y="9261"/>
              <a:ext cx="5130" cy="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_s1065"/>
            <p:cNvSpPr>
              <a:spLocks noChangeArrowheads="1"/>
            </p:cNvSpPr>
            <p:nvPr/>
          </p:nvSpPr>
          <p:spPr bwMode="auto">
            <a:xfrm>
              <a:off x="5837" y="5999"/>
              <a:ext cx="2909" cy="69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н</a:t>
              </a:r>
              <a:r>
                <a:rPr kumimoji="0" lang="uk-UA" altLang="ru-RU" sz="1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іколи</a:t>
              </a: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так не стверджував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_s1064"/>
            <p:cNvSpPr>
              <a:spLocks noChangeArrowheads="1"/>
            </p:cNvSpPr>
            <p:nvPr/>
          </p:nvSpPr>
          <p:spPr bwMode="auto">
            <a:xfrm>
              <a:off x="5951" y="11826"/>
              <a:ext cx="268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ЛЕГЕНДА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9182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272"/>
            <a:ext cx="9144000" cy="698254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3999" cy="1470025"/>
          </a:xfrm>
        </p:spPr>
        <p:txBody>
          <a:bodyPr/>
          <a:lstStyle/>
          <a:p>
            <a:r>
              <a:rPr lang="uk" b="1" dirty="0"/>
              <a:t>ХРИСТОС – ЄДИНА ДОРОГА              ДО БОГА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Organization Chart 13"/>
          <p:cNvGrpSpPr>
            <a:grpSpLocks/>
          </p:cNvGrpSpPr>
          <p:nvPr/>
        </p:nvGrpSpPr>
        <p:grpSpPr bwMode="auto">
          <a:xfrm>
            <a:off x="789253" y="2343342"/>
            <a:ext cx="3915018" cy="3556051"/>
            <a:chOff x="2010" y="4871"/>
            <a:chExt cx="6535" cy="5661"/>
          </a:xfrm>
        </p:grpSpPr>
        <p:cxnSp>
          <p:nvCxnSpPr>
            <p:cNvPr id="1051" name="_s1051"/>
            <p:cNvCxnSpPr>
              <a:cxnSpLocks noChangeShapeType="1"/>
              <a:stCxn id="19" idx="1"/>
              <a:endCxn id="17" idx="2"/>
            </p:cNvCxnSpPr>
            <p:nvPr/>
          </p:nvCxnSpPr>
          <p:spPr bwMode="auto">
            <a:xfrm rot="10800000" flipH="1">
              <a:off x="3859" y="8741"/>
              <a:ext cx="897" cy="1432"/>
            </a:xfrm>
            <a:prstGeom prst="bentConnector4">
              <a:avLst>
                <a:gd name="adj1" fmla="val 100091"/>
                <a:gd name="adj2" fmla="val 62556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0" name="_s1050"/>
            <p:cNvCxnSpPr>
              <a:cxnSpLocks noChangeShapeType="1"/>
              <a:stCxn id="18" idx="0"/>
              <a:endCxn id="15" idx="2"/>
            </p:cNvCxnSpPr>
            <p:nvPr/>
          </p:nvCxnSpPr>
          <p:spPr bwMode="auto">
            <a:xfrm rot="5400000" flipH="1">
              <a:off x="6567" y="6844"/>
              <a:ext cx="360" cy="119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9" name="_s1049"/>
            <p:cNvCxnSpPr>
              <a:cxnSpLocks noChangeShapeType="1"/>
              <a:stCxn id="17" idx="0"/>
              <a:endCxn id="15" idx="2"/>
            </p:cNvCxnSpPr>
            <p:nvPr/>
          </p:nvCxnSpPr>
          <p:spPr bwMode="auto">
            <a:xfrm rot="5400000" flipH="1" flipV="1">
              <a:off x="5271" y="6748"/>
              <a:ext cx="360" cy="139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7" name="_s1047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5400000" flipH="1">
              <a:off x="5156" y="5551"/>
              <a:ext cx="952" cy="1031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6" name="_s1046"/>
            <p:cNvCxnSpPr>
              <a:cxnSpLocks noChangeShapeType="1"/>
              <a:stCxn id="14" idx="0"/>
              <a:endCxn id="13" idx="2"/>
            </p:cNvCxnSpPr>
            <p:nvPr/>
          </p:nvCxnSpPr>
          <p:spPr bwMode="auto">
            <a:xfrm rot="16200000">
              <a:off x="3627" y="5054"/>
              <a:ext cx="952" cy="2026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_s1045"/>
            <p:cNvSpPr>
              <a:spLocks noChangeArrowheads="1"/>
            </p:cNvSpPr>
            <p:nvPr/>
          </p:nvSpPr>
          <p:spPr bwMode="auto">
            <a:xfrm>
              <a:off x="2330" y="4871"/>
              <a:ext cx="557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справді так стверджував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_s1044"/>
            <p:cNvSpPr>
              <a:spLocks noChangeArrowheads="1"/>
            </p:cNvSpPr>
            <p:nvPr/>
          </p:nvSpPr>
          <p:spPr bwMode="auto">
            <a:xfrm>
              <a:off x="2010" y="6543"/>
              <a:ext cx="2159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Це правда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_s1043"/>
            <p:cNvSpPr>
              <a:spLocks noChangeArrowheads="1"/>
            </p:cNvSpPr>
            <p:nvPr/>
          </p:nvSpPr>
          <p:spPr bwMode="auto">
            <a:xfrm>
              <a:off x="5068" y="6543"/>
              <a:ext cx="2158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Це неправда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_s1041"/>
            <p:cNvSpPr>
              <a:spLocks noChangeArrowheads="1"/>
            </p:cNvSpPr>
            <p:nvPr/>
          </p:nvSpPr>
          <p:spPr bwMode="auto">
            <a:xfrm>
              <a:off x="3633" y="7624"/>
              <a:ext cx="2245" cy="111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9720" tIns="29860" rIns="59720" bIns="2986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знав що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ошуку</a:t>
              </a:r>
              <a:r>
                <a:rPr kumimoji="0" lang="uk-UA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є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_s1040"/>
            <p:cNvSpPr>
              <a:spLocks noChangeArrowheads="1"/>
            </p:cNvSpPr>
            <p:nvPr/>
          </p:nvSpPr>
          <p:spPr bwMode="auto">
            <a:xfrm>
              <a:off x="6147" y="7624"/>
              <a:ext cx="2398" cy="1002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4172" tIns="32087" rIns="64172" bIns="3208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не знав що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ошукує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_s1039"/>
            <p:cNvSpPr>
              <a:spLocks noChangeArrowheads="1"/>
            </p:cNvSpPr>
            <p:nvPr/>
          </p:nvSpPr>
          <p:spPr bwMode="auto">
            <a:xfrm>
              <a:off x="3859" y="9813"/>
              <a:ext cx="2840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83284" tIns="41641" rIns="83284" bIns="4164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" altLang="ru-RU" sz="1400" b="1" dirty="0">
                  <a:latin typeface="Arial" pitchFamily="34" charset="0"/>
                  <a:cs typeface="Arial" pitchFamily="34" charset="0"/>
                </a:rPr>
                <a:t>ОШУКАНЕЦЬ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5" name="Organization Chart 39"/>
          <p:cNvGrpSpPr>
            <a:grpSpLocks/>
          </p:cNvGrpSpPr>
          <p:nvPr/>
        </p:nvGrpSpPr>
        <p:grpSpPr bwMode="auto">
          <a:xfrm>
            <a:off x="6180946" y="2353345"/>
            <a:ext cx="1847215" cy="4156738"/>
            <a:chOff x="5837" y="5999"/>
            <a:chExt cx="2909" cy="6547"/>
          </a:xfrm>
        </p:grpSpPr>
        <p:cxnSp>
          <p:nvCxnSpPr>
            <p:cNvPr id="1066" name="_s1066"/>
            <p:cNvCxnSpPr>
              <a:cxnSpLocks noChangeShapeType="1"/>
              <a:stCxn id="27" idx="0"/>
              <a:endCxn id="26" idx="2"/>
            </p:cNvCxnSpPr>
            <p:nvPr/>
          </p:nvCxnSpPr>
          <p:spPr bwMode="auto">
            <a:xfrm rot="16200000" flipV="1">
              <a:off x="4727" y="9261"/>
              <a:ext cx="5130" cy="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_s1065"/>
            <p:cNvSpPr>
              <a:spLocks noChangeArrowheads="1"/>
            </p:cNvSpPr>
            <p:nvPr/>
          </p:nvSpPr>
          <p:spPr bwMode="auto">
            <a:xfrm>
              <a:off x="5837" y="5999"/>
              <a:ext cx="2909" cy="69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н</a:t>
              </a:r>
              <a:r>
                <a:rPr kumimoji="0" lang="uk-UA" altLang="ru-RU" sz="1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іколи</a:t>
              </a: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так не стверджував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_s1064"/>
            <p:cNvSpPr>
              <a:spLocks noChangeArrowheads="1"/>
            </p:cNvSpPr>
            <p:nvPr/>
          </p:nvSpPr>
          <p:spPr bwMode="auto">
            <a:xfrm>
              <a:off x="5951" y="11826"/>
              <a:ext cx="268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ЛЕГЕНДА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4686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272"/>
            <a:ext cx="9144000" cy="698254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3999" cy="1470025"/>
          </a:xfrm>
        </p:spPr>
        <p:txBody>
          <a:bodyPr/>
          <a:lstStyle/>
          <a:p>
            <a:r>
              <a:rPr lang="uk" b="1" dirty="0"/>
              <a:t>ХРИСТОС – ЄДИНА ДОРОГА              ДО БОГА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Organization Chart 13"/>
          <p:cNvGrpSpPr>
            <a:grpSpLocks/>
          </p:cNvGrpSpPr>
          <p:nvPr/>
        </p:nvGrpSpPr>
        <p:grpSpPr bwMode="auto">
          <a:xfrm>
            <a:off x="789253" y="2343342"/>
            <a:ext cx="4070780" cy="4470033"/>
            <a:chOff x="2010" y="4871"/>
            <a:chExt cx="6795" cy="7116"/>
          </a:xfrm>
        </p:grpSpPr>
        <p:cxnSp>
          <p:nvCxnSpPr>
            <p:cNvPr id="1052" name="_s1052"/>
            <p:cNvCxnSpPr>
              <a:cxnSpLocks noChangeShapeType="1"/>
              <a:stCxn id="20" idx="1"/>
              <a:endCxn id="18" idx="2"/>
            </p:cNvCxnSpPr>
            <p:nvPr/>
          </p:nvCxnSpPr>
          <p:spPr bwMode="auto">
            <a:xfrm rot="10800000" flipH="1">
              <a:off x="5619" y="8338"/>
              <a:ext cx="1632" cy="3290"/>
            </a:xfrm>
            <a:prstGeom prst="bentConnector4">
              <a:avLst>
                <a:gd name="adj1" fmla="val 39968"/>
                <a:gd name="adj2" fmla="val -1838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1" name="_s1051"/>
            <p:cNvCxnSpPr>
              <a:cxnSpLocks noChangeShapeType="1"/>
              <a:stCxn id="19" idx="1"/>
              <a:endCxn id="17" idx="2"/>
            </p:cNvCxnSpPr>
            <p:nvPr/>
          </p:nvCxnSpPr>
          <p:spPr bwMode="auto">
            <a:xfrm rot="10800000" flipH="1">
              <a:off x="3859" y="8741"/>
              <a:ext cx="897" cy="1432"/>
            </a:xfrm>
            <a:prstGeom prst="bentConnector4">
              <a:avLst>
                <a:gd name="adj1" fmla="val 100091"/>
                <a:gd name="adj2" fmla="val 62556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0" name="_s1050"/>
            <p:cNvCxnSpPr>
              <a:cxnSpLocks noChangeShapeType="1"/>
              <a:stCxn id="18" idx="0"/>
              <a:endCxn id="15" idx="2"/>
            </p:cNvCxnSpPr>
            <p:nvPr/>
          </p:nvCxnSpPr>
          <p:spPr bwMode="auto">
            <a:xfrm rot="5400000" flipH="1">
              <a:off x="6567" y="6844"/>
              <a:ext cx="360" cy="119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9" name="_s1049"/>
            <p:cNvCxnSpPr>
              <a:cxnSpLocks noChangeShapeType="1"/>
              <a:stCxn id="17" idx="0"/>
              <a:endCxn id="15" idx="2"/>
            </p:cNvCxnSpPr>
            <p:nvPr/>
          </p:nvCxnSpPr>
          <p:spPr bwMode="auto">
            <a:xfrm rot="5400000" flipH="1" flipV="1">
              <a:off x="5271" y="6748"/>
              <a:ext cx="360" cy="139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7" name="_s1047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5400000" flipH="1">
              <a:off x="5156" y="5551"/>
              <a:ext cx="952" cy="1031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6" name="_s1046"/>
            <p:cNvCxnSpPr>
              <a:cxnSpLocks noChangeShapeType="1"/>
              <a:stCxn id="14" idx="0"/>
              <a:endCxn id="13" idx="2"/>
            </p:cNvCxnSpPr>
            <p:nvPr/>
          </p:nvCxnSpPr>
          <p:spPr bwMode="auto">
            <a:xfrm rot="16200000">
              <a:off x="3627" y="5054"/>
              <a:ext cx="952" cy="2026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_s1045"/>
            <p:cNvSpPr>
              <a:spLocks noChangeArrowheads="1"/>
            </p:cNvSpPr>
            <p:nvPr/>
          </p:nvSpPr>
          <p:spPr bwMode="auto">
            <a:xfrm>
              <a:off x="2330" y="4871"/>
              <a:ext cx="557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справді так стверджував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_s1044"/>
            <p:cNvSpPr>
              <a:spLocks noChangeArrowheads="1"/>
            </p:cNvSpPr>
            <p:nvPr/>
          </p:nvSpPr>
          <p:spPr bwMode="auto">
            <a:xfrm>
              <a:off x="2010" y="6543"/>
              <a:ext cx="2159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Це правда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_s1043"/>
            <p:cNvSpPr>
              <a:spLocks noChangeArrowheads="1"/>
            </p:cNvSpPr>
            <p:nvPr/>
          </p:nvSpPr>
          <p:spPr bwMode="auto">
            <a:xfrm>
              <a:off x="5068" y="6543"/>
              <a:ext cx="2158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Це неправда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_s1041"/>
            <p:cNvSpPr>
              <a:spLocks noChangeArrowheads="1"/>
            </p:cNvSpPr>
            <p:nvPr/>
          </p:nvSpPr>
          <p:spPr bwMode="auto">
            <a:xfrm>
              <a:off x="3633" y="7624"/>
              <a:ext cx="2245" cy="111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9720" tIns="29860" rIns="59720" bIns="2986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знав що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ошуку</a:t>
              </a:r>
              <a:r>
                <a:rPr kumimoji="0" lang="uk-UA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є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_s1040"/>
            <p:cNvSpPr>
              <a:spLocks noChangeArrowheads="1"/>
            </p:cNvSpPr>
            <p:nvPr/>
          </p:nvSpPr>
          <p:spPr bwMode="auto">
            <a:xfrm>
              <a:off x="6147" y="7624"/>
              <a:ext cx="2398" cy="1002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4172" tIns="32087" rIns="64172" bIns="3208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не знав що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ошукує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_s1039"/>
            <p:cNvSpPr>
              <a:spLocks noChangeArrowheads="1"/>
            </p:cNvSpPr>
            <p:nvPr/>
          </p:nvSpPr>
          <p:spPr bwMode="auto">
            <a:xfrm>
              <a:off x="3859" y="9813"/>
              <a:ext cx="2840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83284" tIns="41641" rIns="83284" bIns="4164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" altLang="ru-RU" sz="1400" b="1" dirty="0">
                  <a:latin typeface="Arial" pitchFamily="34" charset="0"/>
                  <a:cs typeface="Arial" pitchFamily="34" charset="0"/>
                </a:rPr>
                <a:t>ОШУКАНЕЦЬ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_s1038"/>
            <p:cNvSpPr>
              <a:spLocks noChangeArrowheads="1"/>
            </p:cNvSpPr>
            <p:nvPr/>
          </p:nvSpPr>
          <p:spPr bwMode="auto">
            <a:xfrm>
              <a:off x="5068" y="11268"/>
              <a:ext cx="3737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84125" tIns="42062" rIns="84125" bIns="4206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БОЖЕВІЛЬНИЙ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5" name="Organization Chart 39"/>
          <p:cNvGrpSpPr>
            <a:grpSpLocks/>
          </p:cNvGrpSpPr>
          <p:nvPr/>
        </p:nvGrpSpPr>
        <p:grpSpPr bwMode="auto">
          <a:xfrm>
            <a:off x="6180946" y="2353345"/>
            <a:ext cx="1847215" cy="4156738"/>
            <a:chOff x="5837" y="5999"/>
            <a:chExt cx="2909" cy="6547"/>
          </a:xfrm>
        </p:grpSpPr>
        <p:cxnSp>
          <p:nvCxnSpPr>
            <p:cNvPr id="1066" name="_s1066"/>
            <p:cNvCxnSpPr>
              <a:cxnSpLocks noChangeShapeType="1"/>
              <a:stCxn id="27" idx="0"/>
              <a:endCxn id="26" idx="2"/>
            </p:cNvCxnSpPr>
            <p:nvPr/>
          </p:nvCxnSpPr>
          <p:spPr bwMode="auto">
            <a:xfrm rot="16200000" flipV="1">
              <a:off x="4727" y="9261"/>
              <a:ext cx="5130" cy="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_s1065"/>
            <p:cNvSpPr>
              <a:spLocks noChangeArrowheads="1"/>
            </p:cNvSpPr>
            <p:nvPr/>
          </p:nvSpPr>
          <p:spPr bwMode="auto">
            <a:xfrm>
              <a:off x="5837" y="5999"/>
              <a:ext cx="2909" cy="69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н</a:t>
              </a:r>
              <a:r>
                <a:rPr kumimoji="0" lang="uk-UA" altLang="ru-RU" sz="1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іколи</a:t>
              </a: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так не стверджував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_s1064"/>
            <p:cNvSpPr>
              <a:spLocks noChangeArrowheads="1"/>
            </p:cNvSpPr>
            <p:nvPr/>
          </p:nvSpPr>
          <p:spPr bwMode="auto">
            <a:xfrm>
              <a:off x="5951" y="11826"/>
              <a:ext cx="268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ЛЕГЕНДА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7406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2272"/>
            <a:ext cx="9144000" cy="698254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3999" cy="1470025"/>
          </a:xfrm>
        </p:spPr>
        <p:txBody>
          <a:bodyPr/>
          <a:lstStyle/>
          <a:p>
            <a:r>
              <a:rPr lang="uk" b="1" dirty="0"/>
              <a:t>ХРИСТОС – ЄДИНА ДОРОГА              ДО БОГА</a:t>
            </a:r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2" name="Organization Chart 13"/>
          <p:cNvGrpSpPr>
            <a:grpSpLocks/>
          </p:cNvGrpSpPr>
          <p:nvPr/>
        </p:nvGrpSpPr>
        <p:grpSpPr bwMode="auto">
          <a:xfrm>
            <a:off x="467544" y="2343342"/>
            <a:ext cx="4392488" cy="4470033"/>
            <a:chOff x="1473" y="4871"/>
            <a:chExt cx="7332" cy="7116"/>
          </a:xfrm>
        </p:grpSpPr>
        <p:cxnSp>
          <p:nvCxnSpPr>
            <p:cNvPr id="1052" name="_s1052"/>
            <p:cNvCxnSpPr>
              <a:cxnSpLocks noChangeShapeType="1"/>
              <a:stCxn id="20" idx="1"/>
              <a:endCxn id="18" idx="2"/>
            </p:cNvCxnSpPr>
            <p:nvPr/>
          </p:nvCxnSpPr>
          <p:spPr bwMode="auto">
            <a:xfrm rot="10800000" flipH="1">
              <a:off x="5619" y="8338"/>
              <a:ext cx="1632" cy="3290"/>
            </a:xfrm>
            <a:prstGeom prst="bentConnector4">
              <a:avLst>
                <a:gd name="adj1" fmla="val 39968"/>
                <a:gd name="adj2" fmla="val -1838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1" name="_s1051"/>
            <p:cNvCxnSpPr>
              <a:cxnSpLocks noChangeShapeType="1"/>
              <a:stCxn id="19" idx="1"/>
              <a:endCxn id="17" idx="2"/>
            </p:cNvCxnSpPr>
            <p:nvPr/>
          </p:nvCxnSpPr>
          <p:spPr bwMode="auto">
            <a:xfrm rot="10800000" flipH="1">
              <a:off x="3859" y="8741"/>
              <a:ext cx="897" cy="1432"/>
            </a:xfrm>
            <a:prstGeom prst="bentConnector4">
              <a:avLst>
                <a:gd name="adj1" fmla="val 100091"/>
                <a:gd name="adj2" fmla="val 62556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50" name="_s1050"/>
            <p:cNvCxnSpPr>
              <a:cxnSpLocks noChangeShapeType="1"/>
              <a:stCxn id="18" idx="0"/>
              <a:endCxn id="15" idx="2"/>
            </p:cNvCxnSpPr>
            <p:nvPr/>
          </p:nvCxnSpPr>
          <p:spPr bwMode="auto">
            <a:xfrm rot="5400000" flipH="1">
              <a:off x="6567" y="6844"/>
              <a:ext cx="360" cy="1199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9" name="_s1049"/>
            <p:cNvCxnSpPr>
              <a:cxnSpLocks noChangeShapeType="1"/>
              <a:stCxn id="17" idx="0"/>
              <a:endCxn id="15" idx="2"/>
            </p:cNvCxnSpPr>
            <p:nvPr/>
          </p:nvCxnSpPr>
          <p:spPr bwMode="auto">
            <a:xfrm rot="5400000" flipH="1" flipV="1">
              <a:off x="5271" y="6748"/>
              <a:ext cx="360" cy="1391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8" name="_s1048"/>
            <p:cNvCxnSpPr>
              <a:cxnSpLocks noChangeShapeType="1"/>
              <a:stCxn id="16" idx="0"/>
              <a:endCxn id="14" idx="2"/>
            </p:cNvCxnSpPr>
            <p:nvPr/>
          </p:nvCxnSpPr>
          <p:spPr bwMode="auto">
            <a:xfrm rot="16200000">
              <a:off x="1223" y="9131"/>
              <a:ext cx="3735" cy="1"/>
            </a:xfrm>
            <a:prstGeom prst="straightConnector1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7" name="_s1047"/>
            <p:cNvCxnSpPr>
              <a:cxnSpLocks noChangeShapeType="1"/>
              <a:stCxn id="15" idx="0"/>
              <a:endCxn id="13" idx="2"/>
            </p:cNvCxnSpPr>
            <p:nvPr/>
          </p:nvCxnSpPr>
          <p:spPr bwMode="auto">
            <a:xfrm rot="5400000" flipH="1">
              <a:off x="5156" y="5551"/>
              <a:ext cx="952" cy="1031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46" name="_s1046"/>
            <p:cNvCxnSpPr>
              <a:cxnSpLocks noChangeShapeType="1"/>
              <a:stCxn id="14" idx="0"/>
              <a:endCxn id="13" idx="2"/>
            </p:cNvCxnSpPr>
            <p:nvPr/>
          </p:nvCxnSpPr>
          <p:spPr bwMode="auto">
            <a:xfrm rot="16200000">
              <a:off x="3627" y="5054"/>
              <a:ext cx="952" cy="2026"/>
            </a:xfrm>
            <a:prstGeom prst="bentConnector3">
              <a:avLst>
                <a:gd name="adj1" fmla="val 20759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_s1045"/>
            <p:cNvSpPr>
              <a:spLocks noChangeArrowheads="1"/>
            </p:cNvSpPr>
            <p:nvPr/>
          </p:nvSpPr>
          <p:spPr bwMode="auto">
            <a:xfrm>
              <a:off x="2330" y="4871"/>
              <a:ext cx="557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справді так стверджував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_s1044"/>
            <p:cNvSpPr>
              <a:spLocks noChangeArrowheads="1"/>
            </p:cNvSpPr>
            <p:nvPr/>
          </p:nvSpPr>
          <p:spPr bwMode="auto">
            <a:xfrm>
              <a:off x="2010" y="6543"/>
              <a:ext cx="2159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Це правда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_s1043"/>
            <p:cNvSpPr>
              <a:spLocks noChangeArrowheads="1"/>
            </p:cNvSpPr>
            <p:nvPr/>
          </p:nvSpPr>
          <p:spPr bwMode="auto">
            <a:xfrm>
              <a:off x="5068" y="6543"/>
              <a:ext cx="2158" cy="721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4942" tIns="27470" rIns="54942" bIns="2747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Це неправда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_s1042"/>
            <p:cNvSpPr>
              <a:spLocks noChangeArrowheads="1"/>
            </p:cNvSpPr>
            <p:nvPr/>
          </p:nvSpPr>
          <p:spPr bwMode="auto">
            <a:xfrm>
              <a:off x="1473" y="10999"/>
              <a:ext cx="3233" cy="713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9720" tIns="29860" rIns="59720" bIns="2986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ГОСПОДЬ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_s1041"/>
            <p:cNvSpPr>
              <a:spLocks noChangeArrowheads="1"/>
            </p:cNvSpPr>
            <p:nvPr/>
          </p:nvSpPr>
          <p:spPr bwMode="auto">
            <a:xfrm>
              <a:off x="3633" y="7624"/>
              <a:ext cx="2245" cy="111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59720" tIns="29860" rIns="59720" bIns="2986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знав що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ошуку</a:t>
              </a:r>
              <a:r>
                <a:rPr kumimoji="0" lang="uk-UA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є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_s1040"/>
            <p:cNvSpPr>
              <a:spLocks noChangeArrowheads="1"/>
            </p:cNvSpPr>
            <p:nvPr/>
          </p:nvSpPr>
          <p:spPr bwMode="auto">
            <a:xfrm>
              <a:off x="6147" y="7624"/>
              <a:ext cx="2398" cy="1002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64172" tIns="32087" rIns="64172" bIns="32087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не знав що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ошукує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_s1039"/>
            <p:cNvSpPr>
              <a:spLocks noChangeArrowheads="1"/>
            </p:cNvSpPr>
            <p:nvPr/>
          </p:nvSpPr>
          <p:spPr bwMode="auto">
            <a:xfrm>
              <a:off x="3859" y="9813"/>
              <a:ext cx="2840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83284" tIns="41641" rIns="83284" bIns="41641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uk" altLang="ru-RU" sz="1400" b="1" dirty="0">
                  <a:latin typeface="Arial" pitchFamily="34" charset="0"/>
                  <a:cs typeface="Arial" pitchFamily="34" charset="0"/>
                </a:rPr>
                <a:t>ОШУКАНЕЦЬ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_s1038"/>
            <p:cNvSpPr>
              <a:spLocks noChangeArrowheads="1"/>
            </p:cNvSpPr>
            <p:nvPr/>
          </p:nvSpPr>
          <p:spPr bwMode="auto">
            <a:xfrm>
              <a:off x="5068" y="11268"/>
              <a:ext cx="3737" cy="719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84125" tIns="42062" rIns="84125" bIns="42062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БОЖЕВІЛЬНИЙ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3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5" name="Organization Chart 39"/>
          <p:cNvGrpSpPr>
            <a:grpSpLocks/>
          </p:cNvGrpSpPr>
          <p:nvPr/>
        </p:nvGrpSpPr>
        <p:grpSpPr bwMode="auto">
          <a:xfrm>
            <a:off x="6180946" y="2353345"/>
            <a:ext cx="1847215" cy="4156738"/>
            <a:chOff x="5837" y="5999"/>
            <a:chExt cx="2909" cy="6547"/>
          </a:xfrm>
        </p:grpSpPr>
        <p:cxnSp>
          <p:nvCxnSpPr>
            <p:cNvPr id="1066" name="_s1066"/>
            <p:cNvCxnSpPr>
              <a:cxnSpLocks noChangeShapeType="1"/>
              <a:stCxn id="27" idx="0"/>
              <a:endCxn id="26" idx="2"/>
            </p:cNvCxnSpPr>
            <p:nvPr/>
          </p:nvCxnSpPr>
          <p:spPr bwMode="auto">
            <a:xfrm rot="16200000" flipV="1">
              <a:off x="4727" y="9261"/>
              <a:ext cx="5130" cy="0"/>
            </a:xfrm>
            <a:prstGeom prst="bentConnector3">
              <a:avLst>
                <a:gd name="adj1" fmla="val 50000"/>
              </a:avLst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6" name="_s1065"/>
            <p:cNvSpPr>
              <a:spLocks noChangeArrowheads="1"/>
            </p:cNvSpPr>
            <p:nvPr/>
          </p:nvSpPr>
          <p:spPr bwMode="auto">
            <a:xfrm>
              <a:off x="5837" y="5999"/>
              <a:ext cx="2909" cy="697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Він н</a:t>
              </a:r>
              <a:r>
                <a:rPr kumimoji="0" lang="uk-UA" altLang="ru-RU" sz="14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іколи</a:t>
              </a:r>
              <a:r>
                <a:rPr kumimoji="0" lang="uk-UA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так не стверджував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_s1064"/>
            <p:cNvSpPr>
              <a:spLocks noChangeArrowheads="1"/>
            </p:cNvSpPr>
            <p:nvPr/>
          </p:nvSpPr>
          <p:spPr bwMode="auto">
            <a:xfrm>
              <a:off x="5951" y="11826"/>
              <a:ext cx="2682" cy="720"/>
            </a:xfrm>
            <a:prstGeom prst="roundRect">
              <a:avLst>
                <a:gd name="adj" fmla="val 16667"/>
              </a:avLst>
            </a:prstGeom>
            <a:solidFill>
              <a:srgbClr val="BBE0E3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" alt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ЛЕГЕНДА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18516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167</Words>
  <Application>Microsoft Office PowerPoint</Application>
  <PresentationFormat>Экран (4:3)</PresentationFormat>
  <Paragraphs>55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ХРИСТОС – ЄДИНА ДОРОГА              ДО БОГА</vt:lpstr>
      <vt:lpstr>ХРИСТОС – ЄДИНА ДОРОГА              ДО БОГА</vt:lpstr>
      <vt:lpstr>ХРИСТОС – ЄДИНА ДОРОГА              ДО БОГА</vt:lpstr>
      <vt:lpstr>ХРИСТОС – ЄДИНА ДОРОГА              ДО БОГА</vt:lpstr>
      <vt:lpstr>ХРИСТОС – ЄДИНА ДОРОГА              ДО БОГА</vt:lpstr>
      <vt:lpstr>ХРИСТОС – ЄДИНА ДОРОГА              ДО БОГА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ХРИСТОС ЕДИНСТВЕННЫЙ ПУТЬ К БОГУ</dc:title>
  <dc:creator>Admin</dc:creator>
  <cp:lastModifiedBy>Ruslan Lvov</cp:lastModifiedBy>
  <cp:revision>6</cp:revision>
  <dcterms:created xsi:type="dcterms:W3CDTF">2020-08-05T08:59:36Z</dcterms:created>
  <dcterms:modified xsi:type="dcterms:W3CDTF">2022-12-29T20:43:06Z</dcterms:modified>
</cp:coreProperties>
</file>