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88" r:id="rId3"/>
    <p:sldId id="291" r:id="rId4"/>
    <p:sldId id="296" r:id="rId5"/>
    <p:sldId id="298" r:id="rId6"/>
    <p:sldId id="299" r:id="rId7"/>
    <p:sldId id="302" r:id="rId8"/>
    <p:sldId id="303" r:id="rId9"/>
    <p:sldId id="306" r:id="rId10"/>
    <p:sldId id="305" r:id="rId11"/>
    <p:sldId id="307" r:id="rId12"/>
    <p:sldId id="308" r:id="rId13"/>
    <p:sldId id="310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5" r:id="rId26"/>
    <p:sldId id="326" r:id="rId27"/>
    <p:sldId id="327" r:id="rId28"/>
    <p:sldId id="328" r:id="rId29"/>
    <p:sldId id="26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" y="8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A5014D18-9AF8-436E-90E5-D7E8130C0AB8}"/>
    <pc:docChg chg="custSel addSld delSld modSld">
      <pc:chgData name="Brian DeCook" userId="f06ccbda779038aa" providerId="LiveId" clId="{A5014D18-9AF8-436E-90E5-D7E8130C0AB8}" dt="2018-03-12T00:12:18.758" v="192" actId="14100"/>
      <pc:docMkLst>
        <pc:docMk/>
      </pc:docMkLst>
      <pc:sldChg chg="modSp">
        <pc:chgData name="Brian DeCook" userId="f06ccbda779038aa" providerId="LiveId" clId="{A5014D18-9AF8-436E-90E5-D7E8130C0AB8}" dt="2018-03-11T22:58:57.021" v="39" actId="20577"/>
        <pc:sldMkLst>
          <pc:docMk/>
          <pc:sldMk cId="2693324274" sldId="256"/>
        </pc:sldMkLst>
        <pc:spChg chg="mod">
          <ac:chgData name="Brian DeCook" userId="f06ccbda779038aa" providerId="LiveId" clId="{A5014D18-9AF8-436E-90E5-D7E8130C0AB8}" dt="2018-03-11T22:58:57.021" v="39" actId="20577"/>
          <ac:spMkLst>
            <pc:docMk/>
            <pc:sldMk cId="2693324274" sldId="256"/>
            <ac:spMk id="2" creationId="{580B9C2D-843E-4B81-9853-0E788E82151A}"/>
          </ac:spMkLst>
        </pc:spChg>
        <pc:spChg chg="mod">
          <ac:chgData name="Brian DeCook" userId="f06ccbda779038aa" providerId="LiveId" clId="{A5014D18-9AF8-436E-90E5-D7E8130C0AB8}" dt="2018-03-11T22:55:21.471" v="32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A5014D18-9AF8-436E-90E5-D7E8130C0AB8}" dt="2018-03-12T00:12:18.758" v="192" actId="14100"/>
        <pc:sldMkLst>
          <pc:docMk/>
          <pc:sldMk cId="2771055752" sldId="265"/>
        </pc:sldMkLst>
        <pc:spChg chg="mod">
          <ac:chgData name="Brian DeCook" userId="f06ccbda779038aa" providerId="LiveId" clId="{A5014D18-9AF8-436E-90E5-D7E8130C0AB8}" dt="2018-03-11T22:35:00.005" v="1" actId="20577"/>
          <ac:spMkLst>
            <pc:docMk/>
            <pc:sldMk cId="2771055752" sldId="265"/>
            <ac:spMk id="2" creationId="{0C5331E9-4C9B-4C57-84E9-90680A549A13}"/>
          </ac:spMkLst>
        </pc:spChg>
        <pc:spChg chg="mod">
          <ac:chgData name="Brian DeCook" userId="f06ccbda779038aa" providerId="LiveId" clId="{A5014D18-9AF8-436E-90E5-D7E8130C0AB8}" dt="2018-03-12T00:12:18.758" v="192" actId="14100"/>
          <ac:spMkLst>
            <pc:docMk/>
            <pc:sldMk cId="2771055752" sldId="265"/>
            <ac:spMk id="3" creationId="{448F06D8-2E51-4BD9-B868-5642B67935E6}"/>
          </ac:spMkLst>
        </pc:spChg>
      </pc:sldChg>
      <pc:sldChg chg="del">
        <pc:chgData name="Brian DeCook" userId="f06ccbda779038aa" providerId="LiveId" clId="{A5014D18-9AF8-436E-90E5-D7E8130C0AB8}" dt="2018-03-11T23:03:23.093" v="42" actId="2696"/>
        <pc:sldMkLst>
          <pc:docMk/>
          <pc:sldMk cId="451891401" sldId="266"/>
        </pc:sldMkLst>
      </pc:sldChg>
      <pc:sldChg chg="delSp modSp add">
        <pc:chgData name="Brian DeCook" userId="f06ccbda779038aa" providerId="LiveId" clId="{A5014D18-9AF8-436E-90E5-D7E8130C0AB8}" dt="2018-03-11T23:10:31.938" v="49" actId="255"/>
        <pc:sldMkLst>
          <pc:docMk/>
          <pc:sldMk cId="517941726" sldId="266"/>
        </pc:sldMkLst>
        <pc:spChg chg="mod">
          <ac:chgData name="Brian DeCook" userId="f06ccbda779038aa" providerId="LiveId" clId="{A5014D18-9AF8-436E-90E5-D7E8130C0AB8}" dt="2018-03-11T23:10:21.710" v="47" actId="14100"/>
          <ac:spMkLst>
            <pc:docMk/>
            <pc:sldMk cId="517941726" sldId="266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10:31.938" v="49" actId="255"/>
          <ac:spMkLst>
            <pc:docMk/>
            <pc:sldMk cId="517941726" sldId="266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10:13.162" v="46" actId="478"/>
          <ac:picMkLst>
            <pc:docMk/>
            <pc:sldMk cId="517941726" sldId="266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11:14.403" v="55" actId="255"/>
        <pc:sldMkLst>
          <pc:docMk/>
          <pc:sldMk cId="325761022" sldId="267"/>
        </pc:sldMkLst>
        <pc:spChg chg="mod">
          <ac:chgData name="Brian DeCook" userId="f06ccbda779038aa" providerId="LiveId" clId="{A5014D18-9AF8-436E-90E5-D7E8130C0AB8}" dt="2018-03-11T23:10:59.180" v="53" actId="14100"/>
          <ac:spMkLst>
            <pc:docMk/>
            <pc:sldMk cId="325761022" sldId="267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11:14.403" v="55" actId="255"/>
          <ac:spMkLst>
            <pc:docMk/>
            <pc:sldMk cId="325761022" sldId="267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10:54.221" v="52" actId="478"/>
          <ac:picMkLst>
            <pc:docMk/>
            <pc:sldMk cId="325761022" sldId="267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1T23:03:23.093" v="41" actId="2696"/>
        <pc:sldMkLst>
          <pc:docMk/>
          <pc:sldMk cId="1760636402" sldId="267"/>
        </pc:sldMkLst>
      </pc:sldChg>
      <pc:sldChg chg="delSp modSp add">
        <pc:chgData name="Brian DeCook" userId="f06ccbda779038aa" providerId="LiveId" clId="{A5014D18-9AF8-436E-90E5-D7E8130C0AB8}" dt="2018-03-11T23:19:34.321" v="63" actId="20577"/>
        <pc:sldMkLst>
          <pc:docMk/>
          <pc:sldMk cId="778147972" sldId="268"/>
        </pc:sldMkLst>
        <pc:spChg chg="mod">
          <ac:chgData name="Brian DeCook" userId="f06ccbda779038aa" providerId="LiveId" clId="{A5014D18-9AF8-436E-90E5-D7E8130C0AB8}" dt="2018-03-11T23:19:12.325" v="60" actId="14100"/>
          <ac:spMkLst>
            <pc:docMk/>
            <pc:sldMk cId="778147972" sldId="268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19:34.321" v="63" actId="20577"/>
          <ac:spMkLst>
            <pc:docMk/>
            <pc:sldMk cId="778147972" sldId="268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18:59.202" v="58" actId="478"/>
          <ac:picMkLst>
            <pc:docMk/>
            <pc:sldMk cId="778147972" sldId="268"/>
            <ac:picMk id="4" creationId="{00000000-0000-0000-0000-000000000000}"/>
          </ac:picMkLst>
        </pc:picChg>
      </pc:sldChg>
      <pc:sldChg chg="del">
        <pc:chgData name="Brian DeCook" userId="f06ccbda779038aa" providerId="LiveId" clId="{A5014D18-9AF8-436E-90E5-D7E8130C0AB8}" dt="2018-03-11T23:03:23.077" v="40" actId="2696"/>
        <pc:sldMkLst>
          <pc:docMk/>
          <pc:sldMk cId="3056212820" sldId="268"/>
        </pc:sldMkLst>
      </pc:sldChg>
      <pc:sldChg chg="delSp modSp add">
        <pc:chgData name="Brian DeCook" userId="f06ccbda779038aa" providerId="LiveId" clId="{A5014D18-9AF8-436E-90E5-D7E8130C0AB8}" dt="2018-03-11T23:21:08.870" v="70" actId="255"/>
        <pc:sldMkLst>
          <pc:docMk/>
          <pc:sldMk cId="2041006877" sldId="269"/>
        </pc:sldMkLst>
        <pc:spChg chg="mod">
          <ac:chgData name="Brian DeCook" userId="f06ccbda779038aa" providerId="LiveId" clId="{A5014D18-9AF8-436E-90E5-D7E8130C0AB8}" dt="2018-03-11T23:20:57.660" v="68" actId="14100"/>
          <ac:spMkLst>
            <pc:docMk/>
            <pc:sldMk cId="2041006877" sldId="269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21:08.870" v="70" actId="255"/>
          <ac:spMkLst>
            <pc:docMk/>
            <pc:sldMk cId="2041006877" sldId="269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20:51.910" v="67" actId="478"/>
          <ac:picMkLst>
            <pc:docMk/>
            <pc:sldMk cId="2041006877" sldId="269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27:48.019" v="79" actId="255"/>
        <pc:sldMkLst>
          <pc:docMk/>
          <pc:sldMk cId="3473014268" sldId="270"/>
        </pc:sldMkLst>
        <pc:spChg chg="mod">
          <ac:chgData name="Brian DeCook" userId="f06ccbda779038aa" providerId="LiveId" clId="{A5014D18-9AF8-436E-90E5-D7E8130C0AB8}" dt="2018-03-11T23:27:24.343" v="75" actId="14100"/>
          <ac:spMkLst>
            <pc:docMk/>
            <pc:sldMk cId="3473014268" sldId="270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27:48.019" v="79" actId="255"/>
          <ac:spMkLst>
            <pc:docMk/>
            <pc:sldMk cId="3473014268" sldId="270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27:20.172" v="74" actId="478"/>
          <ac:picMkLst>
            <pc:docMk/>
            <pc:sldMk cId="3473014268" sldId="270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28:24.458" v="85" actId="255"/>
        <pc:sldMkLst>
          <pc:docMk/>
          <pc:sldMk cId="3263295301" sldId="271"/>
        </pc:sldMkLst>
        <pc:spChg chg="mod">
          <ac:chgData name="Brian DeCook" userId="f06ccbda779038aa" providerId="LiveId" clId="{A5014D18-9AF8-436E-90E5-D7E8130C0AB8}" dt="2018-03-11T23:28:13.200" v="83" actId="14100"/>
          <ac:spMkLst>
            <pc:docMk/>
            <pc:sldMk cId="3263295301" sldId="271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28:24.458" v="85" actId="255"/>
          <ac:spMkLst>
            <pc:docMk/>
            <pc:sldMk cId="3263295301" sldId="271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28:08.334" v="82" actId="478"/>
          <ac:picMkLst>
            <pc:docMk/>
            <pc:sldMk cId="3263295301" sldId="271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28:58.624" v="91" actId="255"/>
        <pc:sldMkLst>
          <pc:docMk/>
          <pc:sldMk cId="2328748647" sldId="272"/>
        </pc:sldMkLst>
        <pc:spChg chg="mod">
          <ac:chgData name="Brian DeCook" userId="f06ccbda779038aa" providerId="LiveId" clId="{A5014D18-9AF8-436E-90E5-D7E8130C0AB8}" dt="2018-03-11T23:28:47.567" v="89" actId="14100"/>
          <ac:spMkLst>
            <pc:docMk/>
            <pc:sldMk cId="2328748647" sldId="272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28:58.624" v="91" actId="255"/>
          <ac:spMkLst>
            <pc:docMk/>
            <pc:sldMk cId="2328748647" sldId="272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28:42.936" v="88" actId="478"/>
          <ac:picMkLst>
            <pc:docMk/>
            <pc:sldMk cId="2328748647" sldId="272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29:29.518" v="97"/>
        <pc:sldMkLst>
          <pc:docMk/>
          <pc:sldMk cId="502172372" sldId="273"/>
        </pc:sldMkLst>
        <pc:spChg chg="mod">
          <ac:chgData name="Brian DeCook" userId="f06ccbda779038aa" providerId="LiveId" clId="{A5014D18-9AF8-436E-90E5-D7E8130C0AB8}" dt="2018-03-11T23:29:17.644" v="95" actId="14100"/>
          <ac:spMkLst>
            <pc:docMk/>
            <pc:sldMk cId="502172372" sldId="273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29:29.518" v="97"/>
          <ac:spMkLst>
            <pc:docMk/>
            <pc:sldMk cId="502172372" sldId="273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29:13.365" v="94" actId="478"/>
          <ac:picMkLst>
            <pc:docMk/>
            <pc:sldMk cId="502172372" sldId="273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32:23.294" v="105" actId="255"/>
        <pc:sldMkLst>
          <pc:docMk/>
          <pc:sldMk cId="33207826" sldId="274"/>
        </pc:sldMkLst>
        <pc:spChg chg="mod">
          <ac:chgData name="Brian DeCook" userId="f06ccbda779038aa" providerId="LiveId" clId="{A5014D18-9AF8-436E-90E5-D7E8130C0AB8}" dt="2018-03-11T23:32:12.272" v="103" actId="14100"/>
          <ac:spMkLst>
            <pc:docMk/>
            <pc:sldMk cId="33207826" sldId="274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32:23.294" v="105" actId="255"/>
          <ac:spMkLst>
            <pc:docMk/>
            <pc:sldMk cId="33207826" sldId="274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32:07.520" v="102" actId="478"/>
          <ac:picMkLst>
            <pc:docMk/>
            <pc:sldMk cId="33207826" sldId="274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32:57.337" v="111" actId="255"/>
        <pc:sldMkLst>
          <pc:docMk/>
          <pc:sldMk cId="4289380202" sldId="275"/>
        </pc:sldMkLst>
        <pc:spChg chg="mod">
          <ac:chgData name="Brian DeCook" userId="f06ccbda779038aa" providerId="LiveId" clId="{A5014D18-9AF8-436E-90E5-D7E8130C0AB8}" dt="2018-03-11T23:32:46.073" v="109" actId="14100"/>
          <ac:spMkLst>
            <pc:docMk/>
            <pc:sldMk cId="4289380202" sldId="275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32:57.337" v="111" actId="255"/>
          <ac:spMkLst>
            <pc:docMk/>
            <pc:sldMk cId="4289380202" sldId="275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32:41.274" v="108" actId="478"/>
          <ac:picMkLst>
            <pc:docMk/>
            <pc:sldMk cId="4289380202" sldId="275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45:02.451" v="120" actId="120"/>
        <pc:sldMkLst>
          <pc:docMk/>
          <pc:sldMk cId="4186974963" sldId="276"/>
        </pc:sldMkLst>
        <pc:spChg chg="mod">
          <ac:chgData name="Brian DeCook" userId="f06ccbda779038aa" providerId="LiveId" clId="{A5014D18-9AF8-436E-90E5-D7E8130C0AB8}" dt="2018-03-11T23:44:49.922" v="116" actId="14100"/>
          <ac:spMkLst>
            <pc:docMk/>
            <pc:sldMk cId="4186974963" sldId="276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45:02.451" v="120" actId="120"/>
          <ac:spMkLst>
            <pc:docMk/>
            <pc:sldMk cId="4186974963" sldId="276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44:45.564" v="115" actId="478"/>
          <ac:picMkLst>
            <pc:docMk/>
            <pc:sldMk cId="4186974963" sldId="276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45:31.727" v="126" actId="255"/>
        <pc:sldMkLst>
          <pc:docMk/>
          <pc:sldMk cId="328947163" sldId="277"/>
        </pc:sldMkLst>
        <pc:spChg chg="mod">
          <ac:chgData name="Brian DeCook" userId="f06ccbda779038aa" providerId="LiveId" clId="{A5014D18-9AF8-436E-90E5-D7E8130C0AB8}" dt="2018-03-11T23:45:19.778" v="124" actId="14100"/>
          <ac:spMkLst>
            <pc:docMk/>
            <pc:sldMk cId="328947163" sldId="277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45:31.727" v="126" actId="255"/>
          <ac:spMkLst>
            <pc:docMk/>
            <pc:sldMk cId="328947163" sldId="277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45:15.324" v="123" actId="478"/>
          <ac:picMkLst>
            <pc:docMk/>
            <pc:sldMk cId="328947163" sldId="277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46:34.084" v="132" actId="255"/>
        <pc:sldMkLst>
          <pc:docMk/>
          <pc:sldMk cId="722373721" sldId="278"/>
        </pc:sldMkLst>
        <pc:spChg chg="mod">
          <ac:chgData name="Brian DeCook" userId="f06ccbda779038aa" providerId="LiveId" clId="{A5014D18-9AF8-436E-90E5-D7E8130C0AB8}" dt="2018-03-11T23:46:23.766" v="130" actId="14100"/>
          <ac:spMkLst>
            <pc:docMk/>
            <pc:sldMk cId="722373721" sldId="278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46:34.084" v="132" actId="255"/>
          <ac:spMkLst>
            <pc:docMk/>
            <pc:sldMk cId="722373721" sldId="278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46:18.704" v="129" actId="478"/>
          <ac:picMkLst>
            <pc:docMk/>
            <pc:sldMk cId="722373721" sldId="278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47:59.129" v="138" actId="255"/>
        <pc:sldMkLst>
          <pc:docMk/>
          <pc:sldMk cId="1957439815" sldId="279"/>
        </pc:sldMkLst>
        <pc:spChg chg="mod">
          <ac:chgData name="Brian DeCook" userId="f06ccbda779038aa" providerId="LiveId" clId="{A5014D18-9AF8-436E-90E5-D7E8130C0AB8}" dt="2018-03-11T23:47:48.124" v="136" actId="14100"/>
          <ac:spMkLst>
            <pc:docMk/>
            <pc:sldMk cId="1957439815" sldId="279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47:59.129" v="138" actId="255"/>
          <ac:spMkLst>
            <pc:docMk/>
            <pc:sldMk cId="1957439815" sldId="279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47:42.701" v="135" actId="478"/>
          <ac:picMkLst>
            <pc:docMk/>
            <pc:sldMk cId="1957439815" sldId="279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48:34.642" v="144" actId="255"/>
        <pc:sldMkLst>
          <pc:docMk/>
          <pc:sldMk cId="4128204851" sldId="280"/>
        </pc:sldMkLst>
        <pc:spChg chg="mod">
          <ac:chgData name="Brian DeCook" userId="f06ccbda779038aa" providerId="LiveId" clId="{A5014D18-9AF8-436E-90E5-D7E8130C0AB8}" dt="2018-03-11T23:48:23.266" v="142" actId="14100"/>
          <ac:spMkLst>
            <pc:docMk/>
            <pc:sldMk cId="4128204851" sldId="280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48:34.642" v="144" actId="255"/>
          <ac:spMkLst>
            <pc:docMk/>
            <pc:sldMk cId="4128204851" sldId="280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48:17.433" v="141" actId="478"/>
          <ac:picMkLst>
            <pc:docMk/>
            <pc:sldMk cId="4128204851" sldId="280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49:13.659" v="150"/>
        <pc:sldMkLst>
          <pc:docMk/>
          <pc:sldMk cId="662837442" sldId="281"/>
        </pc:sldMkLst>
        <pc:spChg chg="mod">
          <ac:chgData name="Brian DeCook" userId="f06ccbda779038aa" providerId="LiveId" clId="{A5014D18-9AF8-436E-90E5-D7E8130C0AB8}" dt="2018-03-11T23:48:56.286" v="148" actId="14100"/>
          <ac:spMkLst>
            <pc:docMk/>
            <pc:sldMk cId="662837442" sldId="281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49:13.659" v="150"/>
          <ac:spMkLst>
            <pc:docMk/>
            <pc:sldMk cId="662837442" sldId="281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48:50.155" v="147" actId="478"/>
          <ac:picMkLst>
            <pc:docMk/>
            <pc:sldMk cId="662837442" sldId="281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49:54.086" v="156"/>
        <pc:sldMkLst>
          <pc:docMk/>
          <pc:sldMk cId="996131379" sldId="282"/>
        </pc:sldMkLst>
        <pc:spChg chg="mod">
          <ac:chgData name="Brian DeCook" userId="f06ccbda779038aa" providerId="LiveId" clId="{A5014D18-9AF8-436E-90E5-D7E8130C0AB8}" dt="2018-03-11T23:49:40.618" v="154" actId="14100"/>
          <ac:spMkLst>
            <pc:docMk/>
            <pc:sldMk cId="996131379" sldId="282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49:54.086" v="156"/>
          <ac:spMkLst>
            <pc:docMk/>
            <pc:sldMk cId="996131379" sldId="282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49:35.715" v="153" actId="478"/>
          <ac:picMkLst>
            <pc:docMk/>
            <pc:sldMk cId="996131379" sldId="282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1T23:50:22.934" v="162" actId="255"/>
        <pc:sldMkLst>
          <pc:docMk/>
          <pc:sldMk cId="510895831" sldId="283"/>
        </pc:sldMkLst>
        <pc:spChg chg="mod">
          <ac:chgData name="Brian DeCook" userId="f06ccbda779038aa" providerId="LiveId" clId="{A5014D18-9AF8-436E-90E5-D7E8130C0AB8}" dt="2018-03-11T23:50:12.475" v="160" actId="14100"/>
          <ac:spMkLst>
            <pc:docMk/>
            <pc:sldMk cId="510895831" sldId="283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1T23:50:22.934" v="162" actId="255"/>
          <ac:spMkLst>
            <pc:docMk/>
            <pc:sldMk cId="510895831" sldId="283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1T23:50:06.895" v="159" actId="478"/>
          <ac:picMkLst>
            <pc:docMk/>
            <pc:sldMk cId="510895831" sldId="283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2T00:04:45.878" v="169" actId="255"/>
        <pc:sldMkLst>
          <pc:docMk/>
          <pc:sldMk cId="2298402564" sldId="284"/>
        </pc:sldMkLst>
        <pc:spChg chg="mod">
          <ac:chgData name="Brian DeCook" userId="f06ccbda779038aa" providerId="LiveId" clId="{A5014D18-9AF8-436E-90E5-D7E8130C0AB8}" dt="2018-03-12T00:04:36.561" v="167" actId="14100"/>
          <ac:spMkLst>
            <pc:docMk/>
            <pc:sldMk cId="2298402564" sldId="284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0:04:45.878" v="169" actId="255"/>
          <ac:spMkLst>
            <pc:docMk/>
            <pc:sldMk cId="2298402564" sldId="284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0:04:31.881" v="166" actId="478"/>
          <ac:picMkLst>
            <pc:docMk/>
            <pc:sldMk cId="2298402564" sldId="284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2T00:07:00.771" v="177" actId="255"/>
        <pc:sldMkLst>
          <pc:docMk/>
          <pc:sldMk cId="1909034022" sldId="285"/>
        </pc:sldMkLst>
        <pc:spChg chg="mod">
          <ac:chgData name="Brian DeCook" userId="f06ccbda779038aa" providerId="LiveId" clId="{A5014D18-9AF8-436E-90E5-D7E8130C0AB8}" dt="2018-03-12T00:06:49.740" v="175" actId="14100"/>
          <ac:spMkLst>
            <pc:docMk/>
            <pc:sldMk cId="1909034022" sldId="285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0:07:00.771" v="177" actId="255"/>
          <ac:spMkLst>
            <pc:docMk/>
            <pc:sldMk cId="1909034022" sldId="285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0:06:44.352" v="174" actId="478"/>
          <ac:picMkLst>
            <pc:docMk/>
            <pc:sldMk cId="1909034022" sldId="285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A5014D18-9AF8-436E-90E5-D7E8130C0AB8}" dt="2018-03-12T00:07:39.342" v="183" actId="255"/>
        <pc:sldMkLst>
          <pc:docMk/>
          <pc:sldMk cId="443748603" sldId="286"/>
        </pc:sldMkLst>
        <pc:spChg chg="mod">
          <ac:chgData name="Brian DeCook" userId="f06ccbda779038aa" providerId="LiveId" clId="{A5014D18-9AF8-436E-90E5-D7E8130C0AB8}" dt="2018-03-12T00:07:26.813" v="181" actId="14100"/>
          <ac:spMkLst>
            <pc:docMk/>
            <pc:sldMk cId="443748603" sldId="286"/>
            <ac:spMk id="2" creationId="{00000000-0000-0000-0000-000000000000}"/>
          </ac:spMkLst>
        </pc:spChg>
        <pc:spChg chg="mod">
          <ac:chgData name="Brian DeCook" userId="f06ccbda779038aa" providerId="LiveId" clId="{A5014D18-9AF8-436E-90E5-D7E8130C0AB8}" dt="2018-03-12T00:07:39.342" v="183" actId="255"/>
          <ac:spMkLst>
            <pc:docMk/>
            <pc:sldMk cId="443748603" sldId="286"/>
            <ac:spMk id="3" creationId="{00000000-0000-0000-0000-000000000000}"/>
          </ac:spMkLst>
        </pc:spChg>
        <pc:picChg chg="del">
          <ac:chgData name="Brian DeCook" userId="f06ccbda779038aa" providerId="LiveId" clId="{A5014D18-9AF8-436E-90E5-D7E8130C0AB8}" dt="2018-03-12T00:07:21.953" v="180" actId="478"/>
          <ac:picMkLst>
            <pc:docMk/>
            <pc:sldMk cId="443748603" sldId="286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56" y="0"/>
            <a:ext cx="9098444" cy="559837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/>
            </a:r>
            <a:br>
              <a:rPr lang="es-SV" dirty="0" smtClean="0"/>
            </a:br>
            <a:r>
              <a:rPr lang="es-SV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Restaurando Relaciones Transformando la Justicia</a:t>
            </a:r>
            <a:endParaRPr lang="es-SV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578" y="895401"/>
            <a:ext cx="8312400" cy="1408982"/>
          </a:xfrm>
        </p:spPr>
        <p:txBody>
          <a:bodyPr>
            <a:noAutofit/>
          </a:bodyPr>
          <a:lstStyle/>
          <a:p>
            <a:r>
              <a:rPr lang="en-US" sz="28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TRES COSAS PARA RECORDAR DEL 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 DE PAZ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Related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49" t="389" r="18323" b="-389"/>
          <a:stretch/>
        </p:blipFill>
        <p:spPr bwMode="auto">
          <a:xfrm>
            <a:off x="0" y="1467906"/>
            <a:ext cx="9144000" cy="539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294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siempre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trabajando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8397"/>
            <a:ext cx="9144000" cy="5929603"/>
          </a:xfrm>
        </p:spPr>
        <p:txBody>
          <a:bodyPr anchor="ctr">
            <a:noAutofit/>
          </a:bodyPr>
          <a:lstStyle/>
          <a:p>
            <a:r>
              <a:rPr lang="es-CO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trabajando cumpliendo su propósito y buen placer.</a:t>
            </a:r>
          </a:p>
          <a:p>
            <a:r>
              <a:rPr lang="es-CO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que, mis queridos hermanos, como han obedecido siempre —no solo en mi presencia, sino mucho más ahora en mi ausencia— lleven a cabo su salvación con temor y temblor, 13 pues Dios es quien produce en ustedes tanto el querer como el hacer para que se cumpla su buena voluntad. Filipenses 2:12-13</a:t>
            </a:r>
          </a:p>
          <a:p>
            <a:r>
              <a:rPr lang="es-CO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visto bien —dijo el Señor—, porque yo estoy alerta[a] para que se cumpla mi palabra.” Jeremías 1:12</a:t>
            </a:r>
            <a:endParaRPr lang="es-C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7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92" y="0"/>
            <a:ext cx="9116008" cy="1143000"/>
          </a:xfrm>
        </p:spPr>
        <p:txBody>
          <a:bodyPr>
            <a:norm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Pregunta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Curiosa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Fuego de Paz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92" y="1417638"/>
            <a:ext cx="9116008" cy="4525963"/>
          </a:xfrm>
        </p:spPr>
        <p:txBody>
          <a:bodyPr anchor="ctr"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Señor, ¿cómo quieres usarme para lograr tu propósito y buen placer en este conflicto?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87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Tres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cosas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cada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bombero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conflicto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debe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382"/>
            <a:ext cx="9144000" cy="4525963"/>
          </a:xfrm>
        </p:spPr>
        <p:txBody>
          <a:bodyPr anchor="ctr">
            <a:normAutofit/>
          </a:bodyPr>
          <a:lstStyle/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El Señor está siempre esta trabajando. </a:t>
            </a:r>
          </a:p>
          <a:p>
            <a:r>
              <a:rPr lang="es-A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El Señor corrige a los que ama.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38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s-SV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corrige a los que ama.</a:t>
            </a:r>
            <a:endParaRPr lang="es-SV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16224"/>
            <a:ext cx="9144000" cy="5715000"/>
          </a:xfrm>
        </p:spPr>
        <p:txBody>
          <a:bodyPr anchor="ctr"/>
          <a:lstStyle/>
          <a:p>
            <a:r>
              <a:rPr lang="es-MX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corrección del Señor es el camino a la vida.</a:t>
            </a:r>
          </a:p>
          <a:p>
            <a:r>
              <a:rPr lang="es-MX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mandamiento es una lámpara, la enseñanza es una luz y la disciplina es el camino a la vida.. Proverbios 6:23</a:t>
            </a:r>
          </a:p>
          <a:p>
            <a:r>
              <a:rPr lang="es-MX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a menudo usa el conflicto para enseñarnos y corregirnos en áreas de la vida donde necesitamos aprender sus caminos. El conflicto expone estas necesidades.</a:t>
            </a:r>
          </a:p>
          <a:p>
            <a:r>
              <a:rPr lang="es-GT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beneficios prometidos a someterse a la corrección del Señor.</a:t>
            </a:r>
            <a:endParaRPr lang="es-GT" sz="3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GT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2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corrige a los que ama.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70384"/>
            <a:ext cx="9144000" cy="5887616"/>
          </a:xfrm>
        </p:spPr>
        <p:txBody>
          <a:bodyPr anchor="ctr">
            <a:normAutofit/>
          </a:bodyPr>
          <a:lstStyle/>
          <a:p>
            <a:r>
              <a:rPr lang="es-MX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nos sometemos a la corrección del Señor, derrama su espíritu sobre nosotros y nos revela su palabra mientras lo buscamos.</a:t>
            </a:r>
          </a:p>
          <a:p>
            <a:r>
              <a:rPr lang="es-MX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Respondan a mis reprensiones, y yo les abriré mi corazón; les daré a conocer mis pensamientos.. Prov. 1:23</a:t>
            </a:r>
            <a:endParaRPr lang="es-MX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19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s-MX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corrige a los que ama.</a:t>
            </a:r>
            <a:endParaRPr lang="es-MX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9737"/>
            <a:ext cx="9144000" cy="5948263"/>
          </a:xfrm>
        </p:spPr>
        <p:txBody>
          <a:bodyPr anchor="ctr"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corrección del Señor es una señal de su amor por nosotros.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Hijo mío, no desprecies la disciplina del Señor, ni te ofendas por sus reprensiones. Porque el Señor disciplina a los que ama, como corrige un padre a su hijo querido. Prov. 3:11-12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80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Señor</a:t>
            </a:r>
            <a:r>
              <a:rPr lang="en-US" dirty="0"/>
              <a:t> </a:t>
            </a:r>
            <a:r>
              <a:rPr lang="en-US" dirty="0" err="1"/>
              <a:t>corrige</a:t>
            </a:r>
            <a:r>
              <a:rPr lang="en-US" dirty="0"/>
              <a:t> a los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ama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70994"/>
            <a:ext cx="9144000" cy="4525963"/>
          </a:xfrm>
        </p:spPr>
        <p:txBody>
          <a:bodyPr anchor="ctr">
            <a:normAutofit/>
          </a:bodyPr>
          <a:lstStyle/>
          <a:p>
            <a:r>
              <a:rPr lang="es-CO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honra a aquellos que escuchan su corrección.</a:t>
            </a:r>
          </a:p>
          <a:p>
            <a:r>
              <a:rPr lang="es-CO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que desprecia la disciplina sufre pobreza y deshonra; el que atiende la corrección recibe grandes honores. Prov. 13:18</a:t>
            </a:r>
            <a:endParaRPr lang="es-CO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45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Señor</a:t>
            </a:r>
            <a:r>
              <a:rPr lang="en-US" dirty="0"/>
              <a:t> </a:t>
            </a:r>
            <a:r>
              <a:rPr lang="en-US" dirty="0" err="1"/>
              <a:t>corrige</a:t>
            </a:r>
            <a:r>
              <a:rPr lang="en-US" dirty="0"/>
              <a:t> a los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ama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33671"/>
            <a:ext cx="9144000" cy="5724329"/>
          </a:xfrm>
        </p:spPr>
        <p:txBody>
          <a:bodyPr anchor="ctr">
            <a:normAutofit/>
          </a:bodyPr>
          <a:lstStyle/>
          <a:p>
            <a:r>
              <a:rPr lang="es-NI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que escuchan la corrección del Señor son considerados sabios.</a:t>
            </a:r>
          </a:p>
          <a:p>
            <a:r>
              <a:rPr lang="es-NI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que atiende a la crítica edificante habitará entre los sabios. Prov. 15:31</a:t>
            </a:r>
          </a:p>
          <a:p>
            <a:pPr lvl="1"/>
            <a:endParaRPr lang="es-NI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85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Señor</a:t>
            </a:r>
            <a:r>
              <a:rPr lang="en-US" dirty="0"/>
              <a:t> </a:t>
            </a:r>
            <a:r>
              <a:rPr lang="en-US" dirty="0" err="1"/>
              <a:t>corrige</a:t>
            </a:r>
            <a:r>
              <a:rPr lang="en-US" dirty="0"/>
              <a:t> a los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ama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5400" dirty="0"/>
              <a:t>La </a:t>
            </a:r>
            <a:r>
              <a:rPr lang="en-US" sz="5400" dirty="0" err="1"/>
              <a:t>Biblia</a:t>
            </a:r>
            <a:r>
              <a:rPr lang="en-US" sz="5400" dirty="0"/>
              <a:t> </a:t>
            </a:r>
            <a:r>
              <a:rPr lang="en-US" sz="5400" dirty="0" err="1"/>
              <a:t>nos</a:t>
            </a:r>
            <a:r>
              <a:rPr lang="en-US" sz="5400" dirty="0"/>
              <a:t> </a:t>
            </a:r>
            <a:r>
              <a:rPr lang="en-US" sz="5400" dirty="0" err="1"/>
              <a:t>advierte</a:t>
            </a:r>
            <a:r>
              <a:rPr lang="en-US" sz="5400" dirty="0"/>
              <a:t> en contra de </a:t>
            </a:r>
            <a:r>
              <a:rPr lang="en-US" sz="5400" dirty="0" err="1"/>
              <a:t>rechazar</a:t>
            </a:r>
            <a:r>
              <a:rPr lang="en-US" sz="5400" dirty="0"/>
              <a:t> la </a:t>
            </a:r>
            <a:r>
              <a:rPr lang="en-US" sz="5400" dirty="0" err="1"/>
              <a:t>corrección</a:t>
            </a:r>
            <a:r>
              <a:rPr lang="en-US" sz="5400" dirty="0"/>
              <a:t> del </a:t>
            </a:r>
            <a:r>
              <a:rPr lang="en-US" sz="5400" dirty="0" err="1"/>
              <a:t>Señor</a:t>
            </a:r>
            <a:r>
              <a:rPr lang="en-US" sz="5400" dirty="0" smtClean="0"/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6122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Señor</a:t>
            </a:r>
            <a:r>
              <a:rPr lang="en-US" dirty="0"/>
              <a:t> </a:t>
            </a:r>
            <a:r>
              <a:rPr lang="en-US" dirty="0" err="1"/>
              <a:t>corrige</a:t>
            </a:r>
            <a:r>
              <a:rPr lang="en-US" dirty="0"/>
              <a:t> a los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ama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rechazan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corrección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desprecian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rechaza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corrección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desprecia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sí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mismo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el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atiende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entendimiento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Prov.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15: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08504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Curiosas Sobre el Fuego de Paz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826"/>
            <a:ext cx="9144000" cy="4525963"/>
          </a:xfrm>
        </p:spPr>
        <p:txBody>
          <a:bodyPr anchor="ctr"/>
          <a:lstStyle/>
          <a:p>
            <a:r>
              <a:rPr lang="es-CO" dirty="0" smtClean="0"/>
              <a:t>Cuando </a:t>
            </a:r>
            <a:r>
              <a:rPr lang="es-CO" dirty="0" smtClean="0"/>
              <a:t>un fuego destructor del conflicto es intenso, no es fácil elegir el propósito del Señor por encima de nuestro resultado deseado.</a:t>
            </a:r>
          </a:p>
          <a:p>
            <a:r>
              <a:rPr lang="es-CO" dirty="0" smtClean="0"/>
              <a:t>¿Cómo nos centramos en el Fuego de Paz en tales situaciones?</a:t>
            </a:r>
          </a:p>
          <a:p>
            <a:r>
              <a:rPr lang="es-CO" dirty="0" smtClean="0"/>
              <a:t>Hay tres principios que nos ayudan a mantenernos enfocados en el fuego de paz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780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Señor</a:t>
            </a:r>
            <a:r>
              <a:rPr lang="en-US" dirty="0"/>
              <a:t> </a:t>
            </a:r>
            <a:r>
              <a:rPr lang="en-US" dirty="0" err="1"/>
              <a:t>corrige</a:t>
            </a:r>
            <a:r>
              <a:rPr lang="en-US" dirty="0"/>
              <a:t> a los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ama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9027"/>
            <a:ext cx="9144000" cy="4525963"/>
          </a:xfrm>
        </p:spPr>
        <p:txBody>
          <a:bodyPr anchor="ctr"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rechazamos la corrección del Señor, podemos llevar a otros a descarriars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de los caminos de Dios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que atiende a la corrección va camino a la vida; el que la rechaza se pierde. Prov. 10:17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07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Señor</a:t>
            </a:r>
            <a:r>
              <a:rPr lang="en-US" dirty="0"/>
              <a:t> </a:t>
            </a:r>
            <a:r>
              <a:rPr lang="en-US" dirty="0" err="1"/>
              <a:t>corrige</a:t>
            </a:r>
            <a:r>
              <a:rPr lang="en-US" dirty="0"/>
              <a:t> a los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ama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rechazan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corrección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considerados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necios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disciplina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aborrece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necio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Prov.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12: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51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Pregunta</a:t>
            </a:r>
            <a:r>
              <a:rPr lang="en-US" dirty="0"/>
              <a:t> Curiosa </a:t>
            </a:r>
            <a:r>
              <a:rPr lang="en-US" dirty="0" err="1"/>
              <a:t>Sobre</a:t>
            </a:r>
            <a:r>
              <a:rPr lang="en-US" dirty="0"/>
              <a:t> el Fuego de Paz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¿hay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dicho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hecho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conflicto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quieres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corregir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3804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Tres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bombero</a:t>
            </a:r>
            <a:r>
              <a:rPr lang="en-US" dirty="0"/>
              <a:t> </a:t>
            </a:r>
            <a:r>
              <a:rPr lang="en-US" dirty="0" err="1"/>
              <a:t>conflicto</a:t>
            </a:r>
            <a:r>
              <a:rPr lang="en-US" dirty="0"/>
              <a:t> </a:t>
            </a:r>
            <a:r>
              <a:rPr lang="en-US" dirty="0" err="1"/>
              <a:t>debe</a:t>
            </a:r>
            <a:r>
              <a:rPr lang="en-US" dirty="0"/>
              <a:t> saber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El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siempre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trabajando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El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corrige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los que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El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secreto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gracias en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todas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circunstancias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52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Dando</a:t>
            </a:r>
            <a:r>
              <a:rPr lang="en-US" dirty="0" smtClean="0"/>
              <a:t> gracias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Cuando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damos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gracias a Dios, dirige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nuestra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atención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lejos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destructor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hacia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gracias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lleva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–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donde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puede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revelar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eesta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disponible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nosotros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23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Dando</a:t>
            </a:r>
            <a:r>
              <a:rPr lang="en-US" dirty="0"/>
              <a:t> gracias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voluntad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estemos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agradecidos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momento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incluso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gracias a Dios en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situación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porque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voluntad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ustedes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Cristo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Jesús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Tesalonicenses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5:18</a:t>
            </a:r>
          </a:p>
        </p:txBody>
      </p:sp>
    </p:spTree>
    <p:extLst>
      <p:ext uri="{BB962C8B-B14F-4D97-AF65-F5344CB8AC3E}">
        <p14:creationId xmlns:p14="http://schemas.microsoft.com/office/powerpoint/2010/main" val="172380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Dando</a:t>
            </a:r>
            <a:r>
              <a:rPr lang="en-US" dirty="0"/>
              <a:t> gracias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15010"/>
            <a:ext cx="9144000" cy="5742990"/>
          </a:xfrm>
        </p:spPr>
        <p:txBody>
          <a:bodyPr anchor="ctr">
            <a:noAutofit/>
          </a:bodyPr>
          <a:lstStyle/>
          <a:p>
            <a:r>
              <a:rPr lang="es-MX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oramos con acción de gracias, podemos darle al Señor nuestros pensamientos ansiosos a cambio de su paz que proteja nuestros corazones y mentes en medio de los incendios forestales.</a:t>
            </a:r>
          </a:p>
          <a:p>
            <a:pPr lvl="1"/>
            <a:r>
              <a:rPr lang="es-MX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se inquieten por nada; más bien, en toda ocasión, con oración y ruego, presenten sus peticiones a Dios y denle gracias. 7 Y la paz de Dios, que sobrepasa todo entendimiento, cuidará sus corazones y sus pensamientos en Cristo Jesús. Filipenses 4:6-7</a:t>
            </a:r>
            <a:endParaRPr lang="es-MX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33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Dando</a:t>
            </a:r>
            <a:r>
              <a:rPr lang="en-US" dirty="0"/>
              <a:t> gracias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6348"/>
            <a:ext cx="9144000" cy="5453742"/>
          </a:xfrm>
        </p:spPr>
        <p:txBody>
          <a:bodyPr anchor="ctr">
            <a:normAutofit/>
          </a:bodyPr>
          <a:lstStyle/>
          <a:p>
            <a:r>
              <a:rPr lang="es-MX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quiere que su paz gobierne en nuestros corazones – nuestros corazones agradecidos. </a:t>
            </a:r>
          </a:p>
          <a:p>
            <a:r>
              <a:rPr lang="es-MX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gobierne en sus corazones la paz de Cristo, a la cual fueron llamados en un solo cuerpo. Y sean agradecidos. Colosenses 3:15</a:t>
            </a:r>
            <a:endParaRPr lang="es-MX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59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Pregunta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Curiosa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Fuego de Paz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525963"/>
          </a:xfrm>
        </p:spPr>
        <p:txBody>
          <a:bodyPr anchor="ctr"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¿Has dado gracias mientras estás en medio de tu historia de conflicto?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Resumiendo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Leccion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9150"/>
            <a:ext cx="9144000" cy="5578850"/>
          </a:xfrm>
        </p:spPr>
        <p:txBody>
          <a:bodyPr>
            <a:noAutofit/>
          </a:bodyPr>
          <a:lstStyle/>
          <a:p>
            <a:r>
              <a:rPr lang="es-N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pregunta de la fuego de paz bien curiosa: ¿Cómo continuamos eligiendo el fuego de paz sobre el fuego destructor cuando un conflicto se vuelve intenso, personal y riesgoso? </a:t>
            </a:r>
          </a:p>
          <a:p>
            <a:r>
              <a:rPr lang="es-N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Tres cosas para recordar. </a:t>
            </a:r>
          </a:p>
          <a:p>
            <a:r>
              <a:rPr lang="es-N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en el trabajo. </a:t>
            </a:r>
          </a:p>
          <a:p>
            <a:r>
              <a:rPr lang="es-N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corrección del Señor es un camino de vida y bendición. </a:t>
            </a:r>
          </a:p>
          <a:p>
            <a:r>
              <a:rPr lang="es-NI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 gracias en todas las circunstancias.</a:t>
            </a:r>
            <a:endParaRPr lang="es-NI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s-SV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Tres cosas que todo bombero del conflicto debe saber</a:t>
            </a:r>
            <a:endParaRPr lang="es-SV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 anchor="ctr">
            <a:normAutofit/>
          </a:bodyPr>
          <a:lstStyle/>
          <a:p>
            <a:r>
              <a:rPr lang="es-A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en el trabajo. </a:t>
            </a:r>
          </a:p>
          <a:p>
            <a:r>
              <a:rPr lang="es-A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Jamás duerme ni se adormece el que cuida de Israel. Salmo 121:4 </a:t>
            </a:r>
          </a:p>
          <a:p>
            <a:r>
              <a:rPr lang="es-A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Jesús les respondía: Mi Padre aún hoy está trabajando, y yo también trabajo. Juan 5:17</a:t>
            </a:r>
            <a:endParaRPr lang="es-AR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22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5316"/>
            <a:ext cx="9144000" cy="1143000"/>
          </a:xfrm>
        </p:spPr>
        <p:txBody>
          <a:bodyPr/>
          <a:lstStyle/>
          <a:p>
            <a:r>
              <a:rPr lang="es-A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trabajando</a:t>
            </a:r>
            <a:endParaRPr lang="es-A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8316"/>
            <a:ext cx="9144000" cy="5649684"/>
          </a:xfrm>
        </p:spPr>
        <p:txBody>
          <a:bodyPr anchor="ctr">
            <a:normAutofit/>
          </a:bodyPr>
          <a:lstStyle/>
          <a:p>
            <a:r>
              <a:rPr lang="es-C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obrando en cada una de sus historias de conflicto. </a:t>
            </a:r>
          </a:p>
          <a:p>
            <a:r>
              <a:rPr lang="es-C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el Señor está siempre en el trabajo en medio del conflicto, ¿qué es lo que está haciendo? </a:t>
            </a:r>
          </a:p>
          <a:p>
            <a:r>
              <a:rPr lang="es-C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Vamos a considerar tres cosas que Dios al estar trabajando siempre esta haciendo – pero habrá cosas adicionales que él está haciendo para que tu lo busques a el como el fuego de paz en cada conflicto.</a:t>
            </a:r>
            <a:endParaRPr lang="es-C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85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trabajando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5720"/>
            <a:ext cx="9144000" cy="5714998"/>
          </a:xfrm>
        </p:spPr>
        <p:txBody>
          <a:bodyPr anchor="ctr"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trabajando y te busca para darte el poder y ser usado para la gloria de Dios.</a:t>
            </a:r>
          </a:p>
          <a:p>
            <a:pPr lvl="1">
              <a:defRPr/>
            </a:pPr>
            <a:r>
              <a:rPr lang="es-ES" sz="3200" b="1" dirty="0"/>
              <a:t>El </a:t>
            </a:r>
            <a:r>
              <a:rPr lang="es-ES" sz="3200" b="1" cap="small" dirty="0"/>
              <a:t>Señor</a:t>
            </a:r>
            <a:r>
              <a:rPr lang="es-ES" sz="3200" b="1" dirty="0"/>
              <a:t> recorre con su mirada toda la tierra, y está listo para ayudar a quienes le son </a:t>
            </a:r>
            <a:r>
              <a:rPr lang="es-ES" sz="3200" b="1" dirty="0" smtClean="0"/>
              <a:t>fieles.</a:t>
            </a:r>
            <a:r>
              <a:rPr lang="es-ES" sz="3200" b="1" baseline="30000" dirty="0" smtClean="0"/>
              <a:t>” </a:t>
            </a: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s-A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Cronicas</a:t>
            </a: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16:9a</a:t>
            </a:r>
          </a:p>
          <a:p>
            <a:pPr lvl="1">
              <a:defRPr/>
            </a:pPr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Entonces oí la voz del Señor que decía: ¿A quién enviaré? ¿Quién irá por nosotros? Y respondí: Aquí estoy. ¡Envíame a mí!” Isaías 6:8</a:t>
            </a:r>
            <a:endParaRPr lang="es-A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5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s-MX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Curiosas Sobre el Fuego de Paz</a:t>
            </a:r>
            <a:endParaRPr lang="es-MX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3043"/>
            <a:ext cx="9144000" cy="4525963"/>
          </a:xfrm>
        </p:spPr>
        <p:txBody>
          <a:bodyPr anchor="ctr">
            <a:normAutofit/>
          </a:bodyPr>
          <a:lstStyle/>
          <a:p>
            <a:r>
              <a:rPr lang="es-C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Señor, ¿me estás buscando?</a:t>
            </a:r>
          </a:p>
          <a:p>
            <a:r>
              <a:rPr lang="es-CL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Aquí estoy, ¿qué quieres que haga en respuesta a este fuego destructor del conflicto?</a:t>
            </a:r>
            <a:endParaRPr lang="es-CL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25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esta trabajando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382"/>
            <a:ext cx="9144000" cy="5873618"/>
          </a:xfrm>
        </p:spPr>
        <p:txBody>
          <a:bodyPr anchor="ctr">
            <a:normAutofit/>
          </a:bodyPr>
          <a:lstStyle/>
          <a:p>
            <a:r>
              <a:rPr lang="es-P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esta trabajando transformando a su pueblo en la imagen de Cristo</a:t>
            </a:r>
          </a:p>
          <a:p>
            <a:pPr lvl="1"/>
            <a:r>
              <a:rPr lang="es-PE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Porque somos hechura de Dios, creados en Cristo Jesús para buenas obras, las cuales Dios dispuso de antemano a fin de que las pongamos en práctica. </a:t>
            </a:r>
            <a:r>
              <a:rPr lang="es-PE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Ephesios</a:t>
            </a:r>
            <a:r>
              <a:rPr lang="es-PE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2:10</a:t>
            </a:r>
          </a:p>
          <a:p>
            <a:pPr lvl="1"/>
            <a:r>
              <a:rPr lang="es-PE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Porque a los que Dios conoció de antemano, también los predestinó a ser transformados según la imagen de su Hijo,. Romanos 8:29</a:t>
            </a:r>
            <a:endParaRPr lang="es-PE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40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89655"/>
            <a:ext cx="9144000" cy="5668345"/>
          </a:xfrm>
        </p:spPr>
        <p:txBody>
          <a:bodyPr anchor="ctr">
            <a:noAutofit/>
          </a:bodyPr>
          <a:lstStyle/>
          <a:p>
            <a:pPr lvl="1"/>
            <a:r>
              <a:rPr lang="es-CO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Así, todos nosotros, que con el rostro descubierto reflejamos[a] como en un espejo la gloria del Señor, somos transformados a su semejanza con más y más gloria por la acción del Señor, que es el Espíritu. 2 Corintios 3:18</a:t>
            </a:r>
          </a:p>
          <a:p>
            <a:pPr lvl="1"/>
            <a:r>
              <a:rPr lang="es-CO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Estoy convencido de esto: el que comenzó tan buena obra en ustedes la irá perfeccionando hasta el día de Cristo Jesús. Filipenses 1:6</a:t>
            </a:r>
            <a:endParaRPr lang="es-CO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Señor está siempre esta trabajando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55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Pregunta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Curiosa </a:t>
            </a:r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Fuego de Paz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525963"/>
          </a:xfrm>
        </p:spPr>
        <p:txBody>
          <a:bodyPr anchor="ctr">
            <a:normAutofit/>
          </a:bodyPr>
          <a:lstStyle/>
          <a:p>
            <a:r>
              <a:rPr lang="es-CO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Señor, ¿hay algo que este conflicto ha expuesto sobre mí que quieres cambiar para ser más como Cristo?</a:t>
            </a:r>
            <a:endParaRPr lang="es-CO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3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2135</TotalTime>
  <Words>1377</Words>
  <Application>Microsoft Office PowerPoint</Application>
  <PresentationFormat>On-screen Show (4:3)</PresentationFormat>
  <Paragraphs>93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Times New Roman</vt:lpstr>
      <vt:lpstr>Black</vt:lpstr>
      <vt:lpstr> Restaurando Relaciones Transformando la Justicia</vt:lpstr>
      <vt:lpstr>Preguntas Curiosas Sobre el Fuego de Paz</vt:lpstr>
      <vt:lpstr>Tres cosas que todo bombero del conflicto debe saber</vt:lpstr>
      <vt:lpstr>El Señor está siempre trabajando</vt:lpstr>
      <vt:lpstr>El Señor está siempre trabajando</vt:lpstr>
      <vt:lpstr>Preguntas Curiosas Sobre el Fuego de Paz</vt:lpstr>
      <vt:lpstr>El Señor está siempre esta trabajando </vt:lpstr>
      <vt:lpstr>El Señor está siempre esta trabajando </vt:lpstr>
      <vt:lpstr>Una Pregunta Curiosa Sobre el Fuego de Paz</vt:lpstr>
      <vt:lpstr>El Señor está siempre esta trabajando</vt:lpstr>
      <vt:lpstr>Una Pregunta Curiosa Sobre el Fuego de Paz</vt:lpstr>
      <vt:lpstr>Tres cosas que cada bombero conflicto debe saber</vt:lpstr>
      <vt:lpstr>El Señor corrige a los que ama.</vt:lpstr>
      <vt:lpstr>El Señor corrige a los que ama.</vt:lpstr>
      <vt:lpstr>El Señor corrige a los que ama.</vt:lpstr>
      <vt:lpstr>El Señor corrige a los que ama.</vt:lpstr>
      <vt:lpstr>El Señor corrige a los que ama.</vt:lpstr>
      <vt:lpstr>El Señor corrige a los que ama.</vt:lpstr>
      <vt:lpstr>El Señor corrige a los que ama.</vt:lpstr>
      <vt:lpstr>El Señor corrige a los que ama.</vt:lpstr>
      <vt:lpstr>El Señor corrige a los que ama.</vt:lpstr>
      <vt:lpstr>Una Pregunta Curiosa Sobre el Fuego de Paz</vt:lpstr>
      <vt:lpstr>Tres cosas que cada bombero conflicto debe saber</vt:lpstr>
      <vt:lpstr>Dando gracias</vt:lpstr>
      <vt:lpstr>Dando gracias</vt:lpstr>
      <vt:lpstr>Dando gracias</vt:lpstr>
      <vt:lpstr>Dando gracias</vt:lpstr>
      <vt:lpstr>Una Pregunta Curiosa Sobre el Fuego de Paz</vt:lpstr>
      <vt:lpstr>Nota final: Resumiendo la Leccion 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Jorge Muniz</cp:lastModifiedBy>
  <cp:revision>27</cp:revision>
  <dcterms:created xsi:type="dcterms:W3CDTF">2018-03-10T16:19:32Z</dcterms:created>
  <dcterms:modified xsi:type="dcterms:W3CDTF">2018-04-19T16:19:46Z</dcterms:modified>
</cp:coreProperties>
</file>