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62" r:id="rId2"/>
    <p:sldId id="280" r:id="rId3"/>
    <p:sldId id="281" r:id="rId4"/>
    <p:sldId id="282" r:id="rId5"/>
    <p:sldId id="283" r:id="rId6"/>
    <p:sldId id="271" r:id="rId7"/>
    <p:sldId id="284" r:id="rId8"/>
    <p:sldId id="272" r:id="rId9"/>
    <p:sldId id="273" r:id="rId10"/>
    <p:sldId id="274" r:id="rId11"/>
    <p:sldId id="275" r:id="rId12"/>
    <p:sldId id="276" r:id="rId13"/>
    <p:sldId id="277" r:id="rId14"/>
    <p:sldId id="278" r:id="rId15"/>
    <p:sldId id="279" r:id="rId16"/>
    <p:sldId id="286" r:id="rId17"/>
    <p:sldId id="285"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Franklin Gothic Book" charset="0"/>
        <a:ea typeface="ＭＳ Ｐゴシック" charset="-128"/>
        <a:cs typeface="ＭＳ Ｐゴシック" charset="-128"/>
      </a:defRPr>
    </a:lvl1pPr>
    <a:lvl2pPr marL="457200" algn="l" rtl="0" fontAlgn="base">
      <a:spcBef>
        <a:spcPct val="0"/>
      </a:spcBef>
      <a:spcAft>
        <a:spcPct val="0"/>
      </a:spcAft>
      <a:defRPr kern="1200">
        <a:solidFill>
          <a:schemeClr val="tx1"/>
        </a:solidFill>
        <a:latin typeface="Franklin Gothic Book" charset="0"/>
        <a:ea typeface="ＭＳ Ｐゴシック" charset="-128"/>
        <a:cs typeface="ＭＳ Ｐゴシック" charset="-128"/>
      </a:defRPr>
    </a:lvl2pPr>
    <a:lvl3pPr marL="914400" algn="l" rtl="0" fontAlgn="base">
      <a:spcBef>
        <a:spcPct val="0"/>
      </a:spcBef>
      <a:spcAft>
        <a:spcPct val="0"/>
      </a:spcAft>
      <a:defRPr kern="1200">
        <a:solidFill>
          <a:schemeClr val="tx1"/>
        </a:solidFill>
        <a:latin typeface="Franklin Gothic Book" charset="0"/>
        <a:ea typeface="ＭＳ Ｐゴシック" charset="-128"/>
        <a:cs typeface="ＭＳ Ｐゴシック" charset="-128"/>
      </a:defRPr>
    </a:lvl3pPr>
    <a:lvl4pPr marL="1371600" algn="l" rtl="0" fontAlgn="base">
      <a:spcBef>
        <a:spcPct val="0"/>
      </a:spcBef>
      <a:spcAft>
        <a:spcPct val="0"/>
      </a:spcAft>
      <a:defRPr kern="1200">
        <a:solidFill>
          <a:schemeClr val="tx1"/>
        </a:solidFill>
        <a:latin typeface="Franklin Gothic Book" charset="0"/>
        <a:ea typeface="ＭＳ Ｐゴシック" charset="-128"/>
        <a:cs typeface="ＭＳ Ｐゴシック" charset="-128"/>
      </a:defRPr>
    </a:lvl4pPr>
    <a:lvl5pPr marL="1828800" algn="l" rtl="0" fontAlgn="base">
      <a:spcBef>
        <a:spcPct val="0"/>
      </a:spcBef>
      <a:spcAft>
        <a:spcPct val="0"/>
      </a:spcAft>
      <a:defRPr kern="1200">
        <a:solidFill>
          <a:schemeClr val="tx1"/>
        </a:solidFill>
        <a:latin typeface="Franklin Gothic Book" charset="0"/>
        <a:ea typeface="ＭＳ Ｐゴシック" charset="-128"/>
        <a:cs typeface="ＭＳ Ｐゴシック" charset="-128"/>
      </a:defRPr>
    </a:lvl5pPr>
    <a:lvl6pPr marL="2286000" algn="l" defTabSz="457200" rtl="0" eaLnBrk="1" latinLnBrk="0" hangingPunct="1">
      <a:defRPr kern="1200">
        <a:solidFill>
          <a:schemeClr val="tx1"/>
        </a:solidFill>
        <a:latin typeface="Franklin Gothic Book" charset="0"/>
        <a:ea typeface="ＭＳ Ｐゴシック" charset="-128"/>
        <a:cs typeface="ＭＳ Ｐゴシック" charset="-128"/>
      </a:defRPr>
    </a:lvl6pPr>
    <a:lvl7pPr marL="2743200" algn="l" defTabSz="457200" rtl="0" eaLnBrk="1" latinLnBrk="0" hangingPunct="1">
      <a:defRPr kern="1200">
        <a:solidFill>
          <a:schemeClr val="tx1"/>
        </a:solidFill>
        <a:latin typeface="Franklin Gothic Book" charset="0"/>
        <a:ea typeface="ＭＳ Ｐゴシック" charset="-128"/>
        <a:cs typeface="ＭＳ Ｐゴシック" charset="-128"/>
      </a:defRPr>
    </a:lvl7pPr>
    <a:lvl8pPr marL="3200400" algn="l" defTabSz="457200" rtl="0" eaLnBrk="1" latinLnBrk="0" hangingPunct="1">
      <a:defRPr kern="1200">
        <a:solidFill>
          <a:schemeClr val="tx1"/>
        </a:solidFill>
        <a:latin typeface="Franklin Gothic Book" charset="0"/>
        <a:ea typeface="ＭＳ Ｐゴシック" charset="-128"/>
        <a:cs typeface="ＭＳ Ｐゴシック" charset="-128"/>
      </a:defRPr>
    </a:lvl8pPr>
    <a:lvl9pPr marL="3657600" algn="l" defTabSz="457200" rtl="0" eaLnBrk="1" latinLnBrk="0" hangingPunct="1">
      <a:defRPr kern="1200">
        <a:solidFill>
          <a:schemeClr val="tx1"/>
        </a:solidFill>
        <a:latin typeface="Franklin Gothic Book"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4" d="100"/>
          <a:sy n="64" d="100"/>
        </p:scale>
        <p:origin x="-2264"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995E29-8AD1-9847-A9D7-B6CBD34CEB00}" type="datetimeFigureOut">
              <a:rPr lang="en-US" smtClean="0"/>
              <a:pPr/>
              <a:t>9/7/11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9E6FF4-597C-8847-AEF3-743924DFC461}" type="slidenum">
              <a:rPr lang="en-US" smtClean="0"/>
              <a:pPr/>
              <a:t>‹#›</a:t>
            </a:fld>
            <a:endParaRPr lang="en-US"/>
          </a:p>
        </p:txBody>
      </p:sp>
    </p:spTree>
    <p:extLst>
      <p:ext uri="{BB962C8B-B14F-4D97-AF65-F5344CB8AC3E}">
        <p14:creationId xmlns:p14="http://schemas.microsoft.com/office/powerpoint/2010/main" val="198467767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Font typeface="Arial"/>
              <a:buChar char="•"/>
              <a:defRPr/>
            </a:lvl1pPr>
            <a:lvl2pPr>
              <a:buFont typeface="Arial"/>
              <a:buChar char="•"/>
              <a:defRPr/>
            </a:lvl2pPr>
            <a:lvl3pPr>
              <a:buFont typeface="Arial"/>
              <a:buChar char="•"/>
              <a:defRPr/>
            </a:lvl3pPr>
            <a:lvl4pPr>
              <a:buFont typeface="Arial"/>
              <a:buChar char="•"/>
              <a:defRPr/>
            </a:lvl4pPr>
            <a:lvl5pPr>
              <a:buFont typeface="Arial"/>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fld id="{CCD54407-D425-384F-9221-8FBD463DFCFC}" type="datetimeFigureOut">
              <a:rPr lang="en-US"/>
              <a:pPr/>
              <a:t>9/7/11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5C596C4C-D3A5-824B-93FF-D51E8B8F90E7}"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lvl1pPr>
              <a:buFont typeface="Arial"/>
              <a:buChar char="•"/>
              <a:defRPr/>
            </a:lvl1pPr>
            <a:lvl2pPr>
              <a:buFont typeface="Arial"/>
              <a:buChar char="•"/>
              <a:defRPr/>
            </a:lvl2pPr>
            <a:lvl3pPr>
              <a:buFont typeface="Arial"/>
              <a:buChar char="•"/>
              <a:defRPr/>
            </a:lvl3pPr>
            <a:lvl4pPr>
              <a:buFont typeface="Arial"/>
              <a:buChar char="•"/>
              <a:defRPr/>
            </a:lvl4pPr>
            <a:lvl5pPr>
              <a:buFont typeface="Arial"/>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fld id="{E29E62C6-2446-314A-9FD6-930D00E5213C}" type="datetimeFigureOut">
              <a:rPr lang="en-US"/>
              <a:pPr/>
              <a:t>9/7/11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9FC12CA-CD27-0E4E-B9A6-7DA882591466}"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3600" b="1" cap="none" baseline="0"/>
            </a:lvl1pPr>
          </a:lstStyle>
          <a:p>
            <a:r>
              <a:rPr lang="en-US" dirty="0" smtClean="0"/>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lstStyle>
            <a:lvl1pPr marL="0" indent="0" algn="ctr">
              <a:buNone/>
              <a:defRPr sz="2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lvl1pPr>
              <a:defRPr/>
            </a:lvl1pPr>
          </a:lstStyle>
          <a:p>
            <a:fld id="{3330CC7A-E53C-794C-A495-A30223CDDC2A}" type="datetimeFigureOut">
              <a:rPr lang="en-US"/>
              <a:pPr/>
              <a:t>9/7/11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8559D61-A6D9-B848-A491-6BA1D0050D89}"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smtClean="0"/>
              <a:t>Click to edit Master title style</a:t>
            </a:r>
            <a:endParaRPr lang="en-US" dirty="0"/>
          </a:p>
        </p:txBody>
      </p:sp>
      <p:sp>
        <p:nvSpPr>
          <p:cNvPr id="9" name="Content Placeholder 8"/>
          <p:cNvSpPr>
            <a:spLocks noGrp="1"/>
          </p:cNvSpPr>
          <p:nvPr>
            <p:ph sz="quarter" idx="13"/>
          </p:nvPr>
        </p:nvSpPr>
        <p:spPr>
          <a:xfrm>
            <a:off x="1298448" y="2121407"/>
            <a:ext cx="3200400" cy="3602736"/>
          </a:xfrm>
        </p:spPr>
        <p:txBody>
          <a:bodyPr/>
          <a:lstStyle>
            <a:lvl1pPr>
              <a:buFont typeface="Arial"/>
              <a:buChar char="•"/>
              <a:defRPr/>
            </a:lvl1pPr>
            <a:lvl2pPr>
              <a:buFont typeface="Arial"/>
              <a:buChar char="•"/>
              <a:defRPr/>
            </a:lvl2pPr>
            <a:lvl3pPr>
              <a:buFont typeface="Arial"/>
              <a:buChar char="•"/>
              <a:defRPr/>
            </a:lvl3pPr>
            <a:lvl4pPr>
              <a:buFont typeface="Arial"/>
              <a:buChar char="•"/>
              <a:defRPr/>
            </a:lvl4pPr>
            <a:lvl5pPr>
              <a:buFont typeface="Arial"/>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10"/>
          <p:cNvSpPr>
            <a:spLocks noGrp="1"/>
          </p:cNvSpPr>
          <p:nvPr>
            <p:ph sz="quarter" idx="14"/>
          </p:nvPr>
        </p:nvSpPr>
        <p:spPr>
          <a:xfrm>
            <a:off x="4663440" y="2119313"/>
            <a:ext cx="3200400" cy="3605212"/>
          </a:xfrm>
        </p:spPr>
        <p:txBody>
          <a:bodyPr/>
          <a:lstStyle>
            <a:lvl1pPr>
              <a:buFont typeface="Arial"/>
              <a:buChar char="•"/>
              <a:defRPr/>
            </a:lvl1pPr>
            <a:lvl2pPr>
              <a:buFont typeface="Arial"/>
              <a:buChar char="•"/>
              <a:defRPr/>
            </a:lvl2pPr>
            <a:lvl3pPr>
              <a:buFont typeface="Arial"/>
              <a:buChar char="•"/>
              <a:defRPr/>
            </a:lvl3pPr>
            <a:lvl4pPr>
              <a:buFont typeface="Arial"/>
              <a:buChar char="•"/>
              <a:defRPr/>
            </a:lvl4pPr>
            <a:lvl5pPr>
              <a:buFont typeface="Arial"/>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5"/>
          </p:nvPr>
        </p:nvSpPr>
        <p:spPr/>
        <p:txBody>
          <a:bodyPr/>
          <a:lstStyle>
            <a:lvl1pPr>
              <a:defRPr/>
            </a:lvl1pPr>
          </a:lstStyle>
          <a:p>
            <a:fld id="{A99D06A8-8CB5-AD4B-9D91-BFED897BDCA4}" type="datetimeFigureOut">
              <a:rPr lang="en-US"/>
              <a:pPr/>
              <a:t>9/7/11</a:t>
            </a:fld>
            <a:endParaRPr lang="en-US"/>
          </a:p>
        </p:txBody>
      </p:sp>
      <p:sp>
        <p:nvSpPr>
          <p:cNvPr id="6" name="Footer Placeholder 4"/>
          <p:cNvSpPr>
            <a:spLocks noGrp="1"/>
          </p:cNvSpPr>
          <p:nvPr>
            <p:ph type="ftr" sz="quarter" idx="16"/>
          </p:nvPr>
        </p:nvSpPr>
        <p:spPr/>
        <p:txBody>
          <a:bodyPr/>
          <a:lstStyle>
            <a:lvl1pPr>
              <a:defRPr/>
            </a:lvl1pPr>
          </a:lstStyle>
          <a:p>
            <a:pPr>
              <a:defRPr/>
            </a:pPr>
            <a:endParaRPr lang="en-US"/>
          </a:p>
        </p:txBody>
      </p:sp>
      <p:sp>
        <p:nvSpPr>
          <p:cNvPr id="7" name="Slide Number Placeholder 5"/>
          <p:cNvSpPr>
            <a:spLocks noGrp="1"/>
          </p:cNvSpPr>
          <p:nvPr>
            <p:ph type="sldNum" sz="quarter" idx="17"/>
          </p:nvPr>
        </p:nvSpPr>
        <p:spPr/>
        <p:txBody>
          <a:bodyPr/>
          <a:lstStyle>
            <a:lvl1pPr>
              <a:defRPr/>
            </a:lvl1pPr>
          </a:lstStyle>
          <a:p>
            <a:fld id="{5A9D48A6-2E6C-B048-A449-3D61D5900E8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1" name="Content Placeholder 10"/>
          <p:cNvSpPr>
            <a:spLocks noGrp="1"/>
          </p:cNvSpPr>
          <p:nvPr>
            <p:ph sz="quarter" idx="13"/>
          </p:nvPr>
        </p:nvSpPr>
        <p:spPr>
          <a:xfrm>
            <a:off x="1298448" y="2944368"/>
            <a:ext cx="3227832" cy="2779776"/>
          </a:xfrm>
        </p:spPr>
        <p:txBody>
          <a:bodyPr/>
          <a:lstStyle>
            <a:lvl1pPr>
              <a:buFont typeface="Arial"/>
              <a:buChar char="•"/>
              <a:defRPr/>
            </a:lvl1pPr>
            <a:lvl2pPr>
              <a:buFont typeface="Arial"/>
              <a:buChar char="•"/>
              <a:defRPr/>
            </a:lvl2pPr>
            <a:lvl3pPr>
              <a:buFont typeface="Arial"/>
              <a:buChar char="•"/>
              <a:defRPr/>
            </a:lvl3pPr>
            <a:lvl4pPr>
              <a:buFont typeface="Arial"/>
              <a:buChar char="•"/>
              <a:defRPr/>
            </a:lvl4pPr>
            <a:lvl5pPr>
              <a:buFont typeface="Arial"/>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lvl1pPr>
              <a:buFont typeface="Arial"/>
              <a:buChar char="•"/>
              <a:defRPr/>
            </a:lvl1pPr>
            <a:lvl2pPr>
              <a:buFont typeface="Arial"/>
              <a:buChar char="•"/>
              <a:defRPr/>
            </a:lvl2pPr>
            <a:lvl3pPr>
              <a:buFont typeface="Arial"/>
              <a:buChar char="•"/>
              <a:defRPr/>
            </a:lvl3pPr>
            <a:lvl4pPr>
              <a:buFont typeface="Arial"/>
              <a:buChar char="•"/>
              <a:defRPr/>
            </a:lvl4pPr>
            <a:lvl5pPr>
              <a:buFont typeface="Arial"/>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3"/>
          <p:cNvSpPr>
            <a:spLocks noGrp="1"/>
          </p:cNvSpPr>
          <p:nvPr>
            <p:ph type="dt" sz="half" idx="15"/>
          </p:nvPr>
        </p:nvSpPr>
        <p:spPr/>
        <p:txBody>
          <a:bodyPr/>
          <a:lstStyle>
            <a:lvl1pPr>
              <a:defRPr/>
            </a:lvl1pPr>
          </a:lstStyle>
          <a:p>
            <a:fld id="{56C63C68-A86F-A84E-A743-2C75BF152B3A}" type="datetimeFigureOut">
              <a:rPr lang="en-US"/>
              <a:pPr/>
              <a:t>9/7/11</a:t>
            </a:fld>
            <a:endParaRPr lang="en-US"/>
          </a:p>
        </p:txBody>
      </p:sp>
      <p:sp>
        <p:nvSpPr>
          <p:cNvPr id="8" name="Footer Placeholder 4"/>
          <p:cNvSpPr>
            <a:spLocks noGrp="1"/>
          </p:cNvSpPr>
          <p:nvPr>
            <p:ph type="ftr" sz="quarter" idx="16"/>
          </p:nvPr>
        </p:nvSpPr>
        <p:spPr/>
        <p:txBody>
          <a:bodyPr/>
          <a:lstStyle>
            <a:lvl1pPr>
              <a:defRPr/>
            </a:lvl1pPr>
          </a:lstStyle>
          <a:p>
            <a:pPr>
              <a:defRPr/>
            </a:pPr>
            <a:endParaRPr lang="en-US"/>
          </a:p>
        </p:txBody>
      </p:sp>
      <p:sp>
        <p:nvSpPr>
          <p:cNvPr id="9" name="Slide Number Placeholder 5"/>
          <p:cNvSpPr>
            <a:spLocks noGrp="1"/>
          </p:cNvSpPr>
          <p:nvPr>
            <p:ph type="sldNum" sz="quarter" idx="17"/>
          </p:nvPr>
        </p:nvSpPr>
        <p:spPr/>
        <p:txBody>
          <a:bodyPr/>
          <a:lstStyle>
            <a:lvl1pPr>
              <a:defRPr/>
            </a:lvl1pPr>
          </a:lstStyle>
          <a:p>
            <a:fld id="{0DCB057B-8C9E-464F-9077-DA1F1756E1BC}"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fld id="{CF606718-22AC-5348-B1B1-6FBEC41BDD7F}" type="datetimeFigureOut">
              <a:rPr lang="en-US"/>
              <a:pPr/>
              <a:t>9/7/11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6B46FFA2-197B-6D47-92CD-1E4360F262CD}"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FC95422F-2451-714A-8747-73221DD0CC7B}" type="datetimeFigureOut">
              <a:rPr lang="en-US"/>
              <a:pPr/>
              <a:t>9/7/11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797EAA3F-9B11-AF46-99AB-0C6E21650FCA}"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5" name="Group 15"/>
          <p:cNvGrpSpPr>
            <a:grpSpLocks/>
          </p:cNvGrpSpPr>
          <p:nvPr/>
        </p:nvGrpSpPr>
        <p:grpSpPr bwMode="auto">
          <a:xfrm>
            <a:off x="0" y="0"/>
            <a:ext cx="9144000" cy="6858000"/>
            <a:chOff x="0" y="0"/>
            <a:chExt cx="9144000" cy="6858000"/>
          </a:xfrm>
        </p:grpSpPr>
        <p:sp>
          <p:nvSpPr>
            <p:cNvPr id="6" name="Rectangle 5"/>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8" name="Freeform 7"/>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rot="60000">
            <a:off x="4468813" y="604838"/>
            <a:ext cx="3789362" cy="5722937"/>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9"/>
          <p:cNvSpPr/>
          <p:nvPr/>
        </p:nvSpPr>
        <p:spPr>
          <a:xfrm rot="60000">
            <a:off x="4471988" y="603250"/>
            <a:ext cx="3787775" cy="5722938"/>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p:nvPr/>
        </p:nvSpPr>
        <p:spPr>
          <a:xfrm rot="21540000">
            <a:off x="749300" y="576263"/>
            <a:ext cx="3789363" cy="5722937"/>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p:nvPr/>
        </p:nvSpPr>
        <p:spPr>
          <a:xfrm rot="21540000">
            <a:off x="749300" y="576263"/>
            <a:ext cx="3789363" cy="5721350"/>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3" name="Picture 2" descr="C:\Users\Administrator\Desktop\Pushpin Dev\Assets\pushpinLeft.png"/>
          <p:cNvPicPr>
            <a:picLocks noChangeAspect="1" noChangeArrowheads="1"/>
          </p:cNvPicPr>
          <p:nvPr/>
        </p:nvPicPr>
        <p:blipFill>
          <a:blip r:embed="rId3"/>
          <a:srcRect/>
          <a:stretch>
            <a:fillRect/>
          </a:stretch>
        </p:blipFill>
        <p:spPr bwMode="auto">
          <a:xfrm rot="1435684">
            <a:off x="2371725" y="293688"/>
            <a:ext cx="566738" cy="568325"/>
          </a:xfrm>
          <a:prstGeom prst="rect">
            <a:avLst/>
          </a:prstGeom>
          <a:noFill/>
          <a:ln w="9525">
            <a:noFill/>
            <a:miter lim="800000"/>
            <a:headEnd/>
            <a:tailEnd/>
          </a:ln>
        </p:spPr>
      </p:pic>
      <p:pic>
        <p:nvPicPr>
          <p:cNvPr id="14" name="Picture 2" descr="C:\Users\Administrator\Desktop\Pushpin Dev\Assets\pushpinLeft.png"/>
          <p:cNvPicPr>
            <a:picLocks noChangeAspect="1" noChangeArrowheads="1"/>
          </p:cNvPicPr>
          <p:nvPr/>
        </p:nvPicPr>
        <p:blipFill>
          <a:blip r:embed="rId3"/>
          <a:srcRect/>
          <a:stretch>
            <a:fillRect/>
          </a:stretch>
        </p:blipFill>
        <p:spPr bwMode="auto">
          <a:xfrm rot="4096196">
            <a:off x="6280150" y="333375"/>
            <a:ext cx="566738" cy="566738"/>
          </a:xfrm>
          <a:prstGeom prst="rect">
            <a:avLst/>
          </a:prstGeom>
          <a:noFill/>
          <a:ln w="9525">
            <a:noFill/>
            <a:miter lim="800000"/>
            <a:headEnd/>
            <a:tailEnd/>
          </a:ln>
        </p:spPr>
      </p:pic>
      <p:sp>
        <p:nvSpPr>
          <p:cNvPr id="2" name="Title 1"/>
          <p:cNvSpPr>
            <a:spLocks noGrp="1"/>
          </p:cNvSpPr>
          <p:nvPr>
            <p:ph type="title"/>
          </p:nvPr>
        </p:nvSpPr>
        <p:spPr>
          <a:xfrm rot="-60000">
            <a:off x="1108976" y="2020042"/>
            <a:ext cx="3064827" cy="1503037"/>
          </a:xfrm>
        </p:spPr>
        <p:txBody>
          <a:bodyPr anchor="b">
            <a:noAutofit/>
          </a:bodyPr>
          <a:lstStyle>
            <a:lvl1pPr algn="ctr">
              <a:defRPr sz="3200" b="0"/>
            </a:lvl1pPr>
          </a:lstStyle>
          <a:p>
            <a:r>
              <a:rPr lang="en-US" dirty="0" smtClean="0"/>
              <a:t>Click to edit Master title style</a:t>
            </a:r>
            <a:endParaRPr lang="en-US" dirty="0"/>
          </a:p>
        </p:txBody>
      </p:sp>
      <p:sp>
        <p:nvSpPr>
          <p:cNvPr id="3" name="Content Placeholder 2"/>
          <p:cNvSpPr>
            <a:spLocks noGrp="1"/>
          </p:cNvSpPr>
          <p:nvPr>
            <p:ph idx="1"/>
          </p:nvPr>
        </p:nvSpPr>
        <p:spPr>
          <a:xfrm rot="60000">
            <a:off x="4854291" y="1150993"/>
            <a:ext cx="3020792" cy="4625489"/>
          </a:xfrm>
        </p:spPr>
        <p:txBody>
          <a:bodyPr anchor="ctr"/>
          <a:lstStyle>
            <a:lvl1pPr>
              <a:buFont typeface="Arial"/>
              <a:buChar char="•"/>
              <a:defRPr sz="2200"/>
            </a:lvl1pPr>
            <a:lvl2pPr>
              <a:buFont typeface="Arial"/>
              <a:buChar char="•"/>
              <a:defRPr sz="2000"/>
            </a:lvl2pPr>
            <a:lvl3pPr>
              <a:buFont typeface="Arial"/>
              <a:buChar char="•"/>
              <a:defRPr sz="1800"/>
            </a:lvl3pPr>
            <a:lvl4pPr>
              <a:buFont typeface="Arial"/>
              <a:buChar char="•"/>
              <a:defRPr sz="1600"/>
            </a:lvl4pPr>
            <a:lvl5pPr>
              <a:buFont typeface="Arial"/>
              <a:buChar char="•"/>
              <a:defRPr sz="14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5" name="Date Placeholder 4"/>
          <p:cNvSpPr>
            <a:spLocks noGrp="1"/>
          </p:cNvSpPr>
          <p:nvPr>
            <p:ph type="dt" sz="half" idx="10"/>
          </p:nvPr>
        </p:nvSpPr>
        <p:spPr>
          <a:xfrm rot="60000">
            <a:off x="6342063" y="5886450"/>
            <a:ext cx="1212850" cy="365125"/>
          </a:xfrm>
        </p:spPr>
        <p:txBody>
          <a:bodyPr/>
          <a:lstStyle>
            <a:lvl1pPr>
              <a:defRPr/>
            </a:lvl1pPr>
          </a:lstStyle>
          <a:p>
            <a:fld id="{C7B3B02E-9C60-554E-8B7D-3CD9C6137E16}" type="datetimeFigureOut">
              <a:rPr lang="en-US"/>
              <a:pPr/>
              <a:t>9/7/11</a:t>
            </a:fld>
            <a:endParaRPr lang="en-US"/>
          </a:p>
        </p:txBody>
      </p:sp>
      <p:sp>
        <p:nvSpPr>
          <p:cNvPr id="16" name="Footer Placeholder 5"/>
          <p:cNvSpPr>
            <a:spLocks noGrp="1"/>
          </p:cNvSpPr>
          <p:nvPr>
            <p:ph type="ftr" sz="quarter" idx="11"/>
          </p:nvPr>
        </p:nvSpPr>
        <p:spPr>
          <a:xfrm rot="21540000">
            <a:off x="914400" y="5829300"/>
            <a:ext cx="3522663" cy="365125"/>
          </a:xfrm>
        </p:spPr>
        <p:txBody>
          <a:bodyPr/>
          <a:lstStyle>
            <a:lvl1pPr>
              <a:defRPr/>
            </a:lvl1pPr>
          </a:lstStyle>
          <a:p>
            <a:pPr>
              <a:defRPr/>
            </a:pPr>
            <a:endParaRPr lang="en-US"/>
          </a:p>
        </p:txBody>
      </p:sp>
      <p:sp>
        <p:nvSpPr>
          <p:cNvPr id="17" name="Slide Number Placeholder 6"/>
          <p:cNvSpPr>
            <a:spLocks noGrp="1"/>
          </p:cNvSpPr>
          <p:nvPr>
            <p:ph type="sldNum" sz="quarter" idx="12"/>
          </p:nvPr>
        </p:nvSpPr>
        <p:spPr>
          <a:xfrm rot="60000">
            <a:off x="7558088" y="5897563"/>
            <a:ext cx="554037" cy="365125"/>
          </a:xfrm>
        </p:spPr>
        <p:txBody>
          <a:bodyPr/>
          <a:lstStyle>
            <a:lvl1pPr>
              <a:defRPr/>
            </a:lvl1pPr>
          </a:lstStyle>
          <a:p>
            <a:fld id="{A8519784-57CC-CA48-8D6F-159C15B9B1E5}"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5" name="Group 15"/>
          <p:cNvGrpSpPr>
            <a:grpSpLocks/>
          </p:cNvGrpSpPr>
          <p:nvPr/>
        </p:nvGrpSpPr>
        <p:grpSpPr bwMode="auto">
          <a:xfrm>
            <a:off x="0" y="0"/>
            <a:ext cx="9144000" cy="6858000"/>
            <a:chOff x="0" y="0"/>
            <a:chExt cx="9144000" cy="6858000"/>
          </a:xfrm>
        </p:grpSpPr>
        <p:sp>
          <p:nvSpPr>
            <p:cNvPr id="6" name="Rectangle 5"/>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8" name="Freeform 7"/>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rot="21540000">
            <a:off x="749300" y="576263"/>
            <a:ext cx="3789363" cy="5722937"/>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9"/>
          <p:cNvSpPr/>
          <p:nvPr/>
        </p:nvSpPr>
        <p:spPr>
          <a:xfrm rot="21540000">
            <a:off x="744538" y="576263"/>
            <a:ext cx="3789362" cy="5721350"/>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p:nvPr/>
        </p:nvSpPr>
        <p:spPr>
          <a:xfrm rot="60000">
            <a:off x="4468813" y="604838"/>
            <a:ext cx="3789362" cy="5722937"/>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p:nvPr/>
        </p:nvSpPr>
        <p:spPr>
          <a:xfrm rot="60000">
            <a:off x="4464050" y="603250"/>
            <a:ext cx="3789363" cy="5722938"/>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3" name="Picture 2" descr="C:\Users\Administrator\Desktop\Pushpin Dev\Assets\pushpinLeft.png"/>
          <p:cNvPicPr>
            <a:picLocks noChangeAspect="1" noChangeArrowheads="1"/>
          </p:cNvPicPr>
          <p:nvPr/>
        </p:nvPicPr>
        <p:blipFill>
          <a:blip r:embed="rId3"/>
          <a:srcRect/>
          <a:stretch>
            <a:fillRect/>
          </a:stretch>
        </p:blipFill>
        <p:spPr bwMode="auto">
          <a:xfrm rot="1435684">
            <a:off x="2371725" y="293688"/>
            <a:ext cx="566738" cy="568325"/>
          </a:xfrm>
          <a:prstGeom prst="rect">
            <a:avLst/>
          </a:prstGeom>
          <a:noFill/>
          <a:ln w="9525">
            <a:noFill/>
            <a:miter lim="800000"/>
            <a:headEnd/>
            <a:tailEnd/>
          </a:ln>
        </p:spPr>
      </p:pic>
      <p:pic>
        <p:nvPicPr>
          <p:cNvPr id="14" name="Picture 2" descr="C:\Users\Administrator\Desktop\Pushpin Dev\Assets\pushpinLeft.png"/>
          <p:cNvPicPr>
            <a:picLocks noChangeAspect="1" noChangeArrowheads="1"/>
          </p:cNvPicPr>
          <p:nvPr/>
        </p:nvPicPr>
        <p:blipFill>
          <a:blip r:embed="rId3"/>
          <a:srcRect/>
          <a:stretch>
            <a:fillRect/>
          </a:stretch>
        </p:blipFill>
        <p:spPr bwMode="auto">
          <a:xfrm rot="4096196">
            <a:off x="6280150" y="333375"/>
            <a:ext cx="566738" cy="566738"/>
          </a:xfrm>
          <a:prstGeom prst="rect">
            <a:avLst/>
          </a:prstGeom>
          <a:noFill/>
          <a:ln w="9525">
            <a:noFill/>
            <a:miter lim="800000"/>
            <a:headEnd/>
            <a:tailEnd/>
          </a:ln>
        </p:spPr>
      </p:pic>
      <p:sp>
        <p:nvSpPr>
          <p:cNvPr id="2" name="Title 1"/>
          <p:cNvSpPr>
            <a:spLocks noGrp="1"/>
          </p:cNvSpPr>
          <p:nvPr>
            <p:ph type="title"/>
          </p:nvPr>
        </p:nvSpPr>
        <p:spPr>
          <a:xfrm rot="-60000">
            <a:off x="1106424" y="2020824"/>
            <a:ext cx="3063240" cy="1499616"/>
          </a:xfrm>
        </p:spPr>
        <p:txBody>
          <a:bodyPr anchor="b">
            <a:noAutofit/>
          </a:bodyPr>
          <a:lstStyle>
            <a:lvl1pPr algn="ctr">
              <a:defRPr sz="3200" b="0"/>
            </a:lvl1pPr>
          </a:lstStyle>
          <a:p>
            <a:r>
              <a:rPr lang="en-US" dirty="0" smtClean="0"/>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rtlCol="0">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lang="en-US" noProof="0"/>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2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15" name="Date Placeholder 4"/>
          <p:cNvSpPr>
            <a:spLocks noGrp="1"/>
          </p:cNvSpPr>
          <p:nvPr>
            <p:ph type="dt" sz="half" idx="10"/>
          </p:nvPr>
        </p:nvSpPr>
        <p:spPr>
          <a:xfrm rot="60000">
            <a:off x="6345238" y="5888038"/>
            <a:ext cx="1214437" cy="365125"/>
          </a:xfrm>
        </p:spPr>
        <p:txBody>
          <a:bodyPr/>
          <a:lstStyle>
            <a:lvl1pPr>
              <a:defRPr/>
            </a:lvl1pPr>
          </a:lstStyle>
          <a:p>
            <a:fld id="{167A66A5-5E05-7245-8695-48F30B08166D}" type="datetimeFigureOut">
              <a:rPr lang="en-US"/>
              <a:pPr/>
              <a:t>9/7/11</a:t>
            </a:fld>
            <a:endParaRPr lang="en-US"/>
          </a:p>
        </p:txBody>
      </p:sp>
      <p:sp>
        <p:nvSpPr>
          <p:cNvPr id="16" name="Footer Placeholder 5"/>
          <p:cNvSpPr>
            <a:spLocks noGrp="1"/>
          </p:cNvSpPr>
          <p:nvPr>
            <p:ph type="ftr" sz="quarter" idx="11"/>
          </p:nvPr>
        </p:nvSpPr>
        <p:spPr>
          <a:xfrm rot="21540000">
            <a:off x="914400" y="5830888"/>
            <a:ext cx="3319463" cy="365125"/>
          </a:xfrm>
        </p:spPr>
        <p:txBody>
          <a:bodyPr/>
          <a:lstStyle>
            <a:lvl1pPr>
              <a:defRPr/>
            </a:lvl1pPr>
          </a:lstStyle>
          <a:p>
            <a:pPr>
              <a:defRPr/>
            </a:pPr>
            <a:endParaRPr lang="en-US"/>
          </a:p>
        </p:txBody>
      </p:sp>
      <p:sp>
        <p:nvSpPr>
          <p:cNvPr id="17" name="Slide Number Placeholder 6"/>
          <p:cNvSpPr>
            <a:spLocks noGrp="1"/>
          </p:cNvSpPr>
          <p:nvPr>
            <p:ph type="sldNum" sz="quarter" idx="12"/>
          </p:nvPr>
        </p:nvSpPr>
        <p:spPr>
          <a:xfrm rot="60000">
            <a:off x="7562850" y="5900738"/>
            <a:ext cx="554038" cy="365125"/>
          </a:xfrm>
        </p:spPr>
        <p:txBody>
          <a:bodyPr/>
          <a:lstStyle>
            <a:lvl1pPr>
              <a:defRPr/>
            </a:lvl1pPr>
          </a:lstStyle>
          <a:p>
            <a:fld id="{750B6A0A-9195-864B-BA93-669CA69EB799}"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nchor="ctr"/>
          <a:lstStyle>
            <a:lvl1pPr>
              <a:buFont typeface="Arial"/>
              <a:buChar char="•"/>
              <a:defRPr/>
            </a:lvl1pPr>
            <a:lvl2pPr>
              <a:buFont typeface="Arial"/>
              <a:buChar char="•"/>
              <a:defRPr/>
            </a:lvl2pPr>
            <a:lvl3pPr>
              <a:buFont typeface="Arial"/>
              <a:buChar char="•"/>
              <a:defRPr/>
            </a:lvl3pPr>
            <a:lvl4pPr>
              <a:buFont typeface="Arial"/>
              <a:buChar char="•"/>
              <a:defRPr/>
            </a:lvl4pPr>
            <a:lvl5pPr>
              <a:buFont typeface="Arial"/>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fld id="{1AE9422B-0BFD-4343-A17C-A07836723BB6}" type="datetimeFigureOut">
              <a:rPr lang="en-US"/>
              <a:pPr/>
              <a:t>9/7/11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C7E42053-FD6A-4F47-BE93-74F123D5C01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image" Target="../media/image3.jpeg"/><Relationship Id="rId13"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026" name="Group 15"/>
          <p:cNvGrpSpPr>
            <a:grpSpLocks/>
          </p:cNvGrpSpPr>
          <p:nvPr/>
        </p:nvGrpSpPr>
        <p:grpSpPr bwMode="auto">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p:nvPr/>
        </p:nvSpPr>
        <p:spPr>
          <a:xfrm>
            <a:off x="731838" y="574675"/>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p:nvPr/>
        </p:nvSpPr>
        <p:spPr>
          <a:xfrm>
            <a:off x="731838" y="576263"/>
            <a:ext cx="7696200" cy="5715000"/>
          </a:xfrm>
          <a:prstGeom prst="rect">
            <a:avLst/>
          </a:prstGeom>
          <a:blipFill dpi="0" rotWithShape="1">
            <a:blip r:embed="rId1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032" name="Picture 2" descr="C:\Users\Administrator\Desktop\Pushpin Dev\Assets\pushpinLeft.png"/>
          <p:cNvPicPr>
            <a:picLocks noChangeAspect="1" noChangeArrowheads="1"/>
          </p:cNvPicPr>
          <p:nvPr/>
        </p:nvPicPr>
        <p:blipFill>
          <a:blip r:embed="rId13"/>
          <a:srcRect/>
          <a:stretch>
            <a:fillRect/>
          </a:stretch>
        </p:blipFill>
        <p:spPr bwMode="auto">
          <a:xfrm rot="1435684">
            <a:off x="544513" y="273050"/>
            <a:ext cx="566737" cy="568325"/>
          </a:xfrm>
          <a:prstGeom prst="rect">
            <a:avLst/>
          </a:prstGeom>
          <a:noFill/>
          <a:ln w="9525">
            <a:noFill/>
            <a:miter lim="800000"/>
            <a:headEnd/>
            <a:tailEnd/>
          </a:ln>
        </p:spPr>
      </p:pic>
      <p:pic>
        <p:nvPicPr>
          <p:cNvPr id="1033" name="Picture 2" descr="C:\Users\Administrator\Desktop\Pushpin Dev\Assets\pushpinLeft.png"/>
          <p:cNvPicPr>
            <a:picLocks noChangeAspect="1" noChangeArrowheads="1"/>
          </p:cNvPicPr>
          <p:nvPr/>
        </p:nvPicPr>
        <p:blipFill>
          <a:blip r:embed="rId13"/>
          <a:srcRect/>
          <a:stretch>
            <a:fillRect/>
          </a:stretch>
        </p:blipFill>
        <p:spPr bwMode="auto">
          <a:xfrm rot="4096196">
            <a:off x="8115300" y="298450"/>
            <a:ext cx="566738" cy="566738"/>
          </a:xfrm>
          <a:prstGeom prst="rect">
            <a:avLst/>
          </a:prstGeom>
          <a:noFill/>
          <a:ln w="9525">
            <a:noFill/>
            <a:miter lim="800000"/>
            <a:headEnd/>
            <a:tailEnd/>
          </a:ln>
        </p:spPr>
      </p:pic>
      <p:sp>
        <p:nvSpPr>
          <p:cNvPr id="1034" name="Title Placeholder 1"/>
          <p:cNvSpPr>
            <a:spLocks noGrp="1"/>
          </p:cNvSpPr>
          <p:nvPr>
            <p:ph type="title"/>
          </p:nvPr>
        </p:nvSpPr>
        <p:spPr bwMode="auto">
          <a:xfrm>
            <a:off x="1095375" y="817563"/>
            <a:ext cx="6964363" cy="12017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35" name="Text Placeholder 2"/>
          <p:cNvSpPr>
            <a:spLocks noGrp="1"/>
          </p:cNvSpPr>
          <p:nvPr>
            <p:ph type="body" idx="1"/>
          </p:nvPr>
        </p:nvSpPr>
        <p:spPr bwMode="auto">
          <a:xfrm>
            <a:off x="1463675" y="2119313"/>
            <a:ext cx="6196013" cy="360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454775" y="5808663"/>
            <a:ext cx="121285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chemeClr val="tx2"/>
                </a:solidFill>
                <a:latin typeface="Rage Italic" charset="0"/>
              </a:defRPr>
            </a:lvl1pPr>
          </a:lstStyle>
          <a:p>
            <a:fld id="{B6D4405B-2D21-5C43-8171-D01E95E03A28}" type="datetimeFigureOut">
              <a:rPr lang="en-US"/>
              <a:pPr/>
              <a:t>9/7/11</a:t>
            </a:fld>
            <a:endParaRPr lang="en-US"/>
          </a:p>
        </p:txBody>
      </p:sp>
      <p:sp>
        <p:nvSpPr>
          <p:cNvPr id="5" name="Footer Placeholder 4"/>
          <p:cNvSpPr>
            <a:spLocks noGrp="1"/>
          </p:cNvSpPr>
          <p:nvPr>
            <p:ph type="ftr" sz="quarter" idx="3"/>
          </p:nvPr>
        </p:nvSpPr>
        <p:spPr>
          <a:xfrm>
            <a:off x="914400" y="5808663"/>
            <a:ext cx="5540375" cy="365125"/>
          </a:xfrm>
          <a:prstGeom prst="rect">
            <a:avLst/>
          </a:prstGeom>
        </p:spPr>
        <p:txBody>
          <a:bodyPr vert="horz" lIns="91440" tIns="45720" rIns="91440" bIns="45720" rtlCol="0" anchor="ctr"/>
          <a:lstStyle>
            <a:lvl1pPr algn="l" fontAlgn="auto">
              <a:spcBef>
                <a:spcPts val="0"/>
              </a:spcBef>
              <a:spcAft>
                <a:spcPts val="0"/>
              </a:spcAft>
              <a:defRPr sz="1400" dirty="0">
                <a:solidFill>
                  <a:schemeClr val="tx2"/>
                </a:solidFill>
                <a:latin typeface="Rage Italic" pitchFamily="66" charset="0"/>
                <a:ea typeface="+mn-ea"/>
                <a:cs typeface="+mn-cs"/>
              </a:defRPr>
            </a:lvl1pPr>
          </a:lstStyle>
          <a:p>
            <a:pPr>
              <a:defRPr/>
            </a:pPr>
            <a:endParaRPr lang="en-US"/>
          </a:p>
        </p:txBody>
      </p:sp>
      <p:sp>
        <p:nvSpPr>
          <p:cNvPr id="6" name="Slide Number Placeholder 5"/>
          <p:cNvSpPr>
            <a:spLocks noGrp="1"/>
          </p:cNvSpPr>
          <p:nvPr>
            <p:ph type="sldNum" sz="quarter" idx="4"/>
          </p:nvPr>
        </p:nvSpPr>
        <p:spPr>
          <a:xfrm>
            <a:off x="7670800" y="5808663"/>
            <a:ext cx="554038" cy="365125"/>
          </a:xfrm>
          <a:prstGeom prst="rect">
            <a:avLst/>
          </a:prstGeom>
        </p:spPr>
        <p:txBody>
          <a:bodyPr vert="horz" wrap="square" lIns="91440" tIns="45720" rIns="91440" bIns="45720" numCol="1" anchor="ctr" anchorCtr="0" compatLnSpc="1">
            <a:prstTxWarp prst="textNoShape">
              <a:avLst/>
            </a:prstTxWarp>
          </a:bodyPr>
          <a:lstStyle>
            <a:lvl1pPr algn="r">
              <a:defRPr sz="1400">
                <a:solidFill>
                  <a:schemeClr val="tx2"/>
                </a:solidFill>
                <a:latin typeface="Rage Italic" charset="0"/>
              </a:defRPr>
            </a:lvl1pPr>
          </a:lstStyle>
          <a:p>
            <a:fld id="{C03DF64F-BF0B-1349-A4C7-0A2F8B1FECF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4" r:id="rId7"/>
    <p:sldLayoutId id="2147483685" r:id="rId8"/>
    <p:sldLayoutId id="2147483681" r:id="rId9"/>
    <p:sldLayoutId id="2147483682" r:id="rId10"/>
  </p:sldLayoutIdLst>
  <p:txStyles>
    <p:titleStyle>
      <a:lvl1pPr algn="ctr" rtl="0" fontAlgn="base">
        <a:spcBef>
          <a:spcPct val="0"/>
        </a:spcBef>
        <a:spcAft>
          <a:spcPct val="0"/>
        </a:spcAft>
        <a:defRPr sz="3600" b="1" kern="1200">
          <a:solidFill>
            <a:schemeClr val="tx1"/>
          </a:solidFill>
          <a:latin typeface="+mj-lt"/>
          <a:ea typeface="ＭＳ Ｐゴシック" charset="-128"/>
          <a:cs typeface="ＭＳ Ｐゴシック" charset="-128"/>
        </a:defRPr>
      </a:lvl1pPr>
      <a:lvl2pPr algn="ctr" rtl="0" fontAlgn="base">
        <a:spcBef>
          <a:spcPct val="0"/>
        </a:spcBef>
        <a:spcAft>
          <a:spcPct val="0"/>
        </a:spcAft>
        <a:defRPr sz="4400">
          <a:solidFill>
            <a:schemeClr val="tx1"/>
          </a:solidFill>
          <a:latin typeface="Constantia" charset="0"/>
          <a:ea typeface="ＭＳ Ｐゴシック" charset="-128"/>
          <a:cs typeface="ＭＳ Ｐゴシック" charset="-128"/>
        </a:defRPr>
      </a:lvl2pPr>
      <a:lvl3pPr algn="ctr" rtl="0" fontAlgn="base">
        <a:spcBef>
          <a:spcPct val="0"/>
        </a:spcBef>
        <a:spcAft>
          <a:spcPct val="0"/>
        </a:spcAft>
        <a:defRPr sz="4400">
          <a:solidFill>
            <a:schemeClr val="tx1"/>
          </a:solidFill>
          <a:latin typeface="Constantia" charset="0"/>
          <a:ea typeface="ＭＳ Ｐゴシック" charset="-128"/>
          <a:cs typeface="ＭＳ Ｐゴシック" charset="-128"/>
        </a:defRPr>
      </a:lvl3pPr>
      <a:lvl4pPr algn="ctr" rtl="0" fontAlgn="base">
        <a:spcBef>
          <a:spcPct val="0"/>
        </a:spcBef>
        <a:spcAft>
          <a:spcPct val="0"/>
        </a:spcAft>
        <a:defRPr sz="4400">
          <a:solidFill>
            <a:schemeClr val="tx1"/>
          </a:solidFill>
          <a:latin typeface="Constantia" charset="0"/>
          <a:ea typeface="ＭＳ Ｐゴシック" charset="-128"/>
          <a:cs typeface="ＭＳ Ｐゴシック" charset="-128"/>
        </a:defRPr>
      </a:lvl4pPr>
      <a:lvl5pPr algn="ctr" rtl="0" fontAlgn="base">
        <a:spcBef>
          <a:spcPct val="0"/>
        </a:spcBef>
        <a:spcAft>
          <a:spcPct val="0"/>
        </a:spcAft>
        <a:defRPr sz="4400">
          <a:solidFill>
            <a:schemeClr val="tx1"/>
          </a:solidFill>
          <a:latin typeface="Constantia" charset="0"/>
          <a:ea typeface="ＭＳ Ｐゴシック" charset="-128"/>
          <a:cs typeface="ＭＳ Ｐゴシック" charset="-128"/>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3050" indent="-273050" algn="l" rtl="0" fontAlgn="base">
        <a:spcBef>
          <a:spcPct val="20000"/>
        </a:spcBef>
        <a:spcAft>
          <a:spcPct val="0"/>
        </a:spcAft>
        <a:buClr>
          <a:schemeClr val="accent2"/>
        </a:buClr>
        <a:buSzPct val="85000"/>
        <a:buFont typeface="Arial"/>
        <a:buChar char="•"/>
        <a:defRPr sz="2800" kern="1200">
          <a:solidFill>
            <a:schemeClr val="tx1"/>
          </a:solidFill>
          <a:latin typeface="+mn-lt"/>
          <a:ea typeface="ＭＳ Ｐゴシック" charset="-128"/>
          <a:cs typeface="ＭＳ Ｐゴシック" charset="-128"/>
        </a:defRPr>
      </a:lvl1pPr>
      <a:lvl2pPr marL="639763" indent="-273050" algn="l" rtl="0" fontAlgn="base">
        <a:spcBef>
          <a:spcPct val="20000"/>
        </a:spcBef>
        <a:spcAft>
          <a:spcPct val="0"/>
        </a:spcAft>
        <a:buClr>
          <a:schemeClr val="accent2"/>
        </a:buClr>
        <a:buSzPct val="85000"/>
        <a:buFont typeface="Arial"/>
        <a:buChar char="•"/>
        <a:defRPr sz="2200" kern="1200">
          <a:solidFill>
            <a:schemeClr val="tx1"/>
          </a:solidFill>
          <a:latin typeface="+mn-lt"/>
          <a:ea typeface="ＭＳ Ｐゴシック" charset="-128"/>
          <a:cs typeface="+mn-cs"/>
        </a:defRPr>
      </a:lvl2pPr>
      <a:lvl3pPr marL="914400" indent="-228600" algn="l" rtl="0" fontAlgn="base">
        <a:spcBef>
          <a:spcPct val="20000"/>
        </a:spcBef>
        <a:spcAft>
          <a:spcPct val="0"/>
        </a:spcAft>
        <a:buClr>
          <a:schemeClr val="accent2"/>
        </a:buClr>
        <a:buSzPct val="85000"/>
        <a:buFont typeface="Arial"/>
        <a:buChar char="•"/>
        <a:defRPr sz="2000" kern="1200">
          <a:solidFill>
            <a:schemeClr val="tx1"/>
          </a:solidFill>
          <a:latin typeface="+mn-lt"/>
          <a:ea typeface="ＭＳ Ｐゴシック" charset="-128"/>
          <a:cs typeface="+mn-cs"/>
        </a:defRPr>
      </a:lvl3pPr>
      <a:lvl4pPr marL="1279525" indent="-228600" algn="l" rtl="0" fontAlgn="base">
        <a:spcBef>
          <a:spcPct val="20000"/>
        </a:spcBef>
        <a:spcAft>
          <a:spcPct val="0"/>
        </a:spcAft>
        <a:buClr>
          <a:schemeClr val="accent2"/>
        </a:buClr>
        <a:buSzPct val="85000"/>
        <a:buFont typeface="Arial"/>
        <a:buChar char="•"/>
        <a:defRPr kern="1200">
          <a:solidFill>
            <a:schemeClr val="tx1"/>
          </a:solidFill>
          <a:latin typeface="+mn-lt"/>
          <a:ea typeface="ＭＳ Ｐゴシック" charset="-128"/>
          <a:cs typeface="+mn-cs"/>
        </a:defRPr>
      </a:lvl4pPr>
      <a:lvl5pPr marL="1644650" indent="-228600" algn="l" rtl="0" fontAlgn="base">
        <a:spcBef>
          <a:spcPct val="20000"/>
        </a:spcBef>
        <a:spcAft>
          <a:spcPct val="0"/>
        </a:spcAft>
        <a:buClr>
          <a:schemeClr val="accent2"/>
        </a:buClr>
        <a:buSzPct val="85000"/>
        <a:buFont typeface="Arial"/>
        <a:buChar char="•"/>
        <a:defRPr sz="1600" kern="1200">
          <a:solidFill>
            <a:schemeClr val="tx1"/>
          </a:solidFill>
          <a:latin typeface="+mn-lt"/>
          <a:ea typeface="ＭＳ Ｐゴシック" charset="-128"/>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85800" y="1726084"/>
            <a:ext cx="7772400" cy="1524000"/>
          </a:xfrm>
        </p:spPr>
        <p:txBody>
          <a:bodyPr/>
          <a:lstStyle/>
          <a:p>
            <a:pPr eaLnBrk="1" hangingPunct="1"/>
            <a:r>
              <a:rPr lang="en-US" sz="4400" dirty="0"/>
              <a:t>Mobilizing Volunteer Leaders</a:t>
            </a:r>
            <a:endParaRPr lang="en-US" sz="4400" b="1" dirty="0">
              <a:ea typeface="ＭＳ Ｐゴシック" charset="-128"/>
              <a:cs typeface="ＭＳ Ｐゴシック" charset="-128"/>
            </a:endParaRPr>
          </a:p>
        </p:txBody>
      </p:sp>
      <p:sp>
        <p:nvSpPr>
          <p:cNvPr id="13315" name="Rectangle 3"/>
          <p:cNvSpPr>
            <a:spLocks noGrp="1" noChangeArrowheads="1"/>
          </p:cNvSpPr>
          <p:nvPr>
            <p:ph type="body" idx="1"/>
          </p:nvPr>
        </p:nvSpPr>
        <p:spPr>
          <a:xfrm>
            <a:off x="685800" y="3831224"/>
            <a:ext cx="7772400" cy="1045575"/>
          </a:xfrm>
        </p:spPr>
        <p:txBody>
          <a:bodyPr/>
          <a:lstStyle/>
          <a:p>
            <a:pPr algn="ctr" eaLnBrk="1" hangingPunct="1">
              <a:buFontTx/>
              <a:buNone/>
            </a:pPr>
            <a:r>
              <a:rPr lang="en-US" sz="3600" dirty="0" smtClean="0">
                <a:ea typeface="ＭＳ Ｐゴシック" charset="-128"/>
                <a:cs typeface="ＭＳ Ｐゴシック" charset="-128"/>
              </a:rPr>
              <a:t>Henry Reyenga</a:t>
            </a:r>
            <a:endParaRPr lang="en-US" sz="3600" dirty="0">
              <a:ea typeface="ＭＳ Ｐゴシック" charset="-128"/>
              <a:cs typeface="ＭＳ Ｐゴシック" charset="-128"/>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What Energizes Volunteers?</a:t>
            </a:r>
            <a:endParaRPr lang="en-US" dirty="0"/>
          </a:p>
        </p:txBody>
      </p:sp>
      <p:sp>
        <p:nvSpPr>
          <p:cNvPr id="6146" name="Content Placeholder 2"/>
          <p:cNvSpPr>
            <a:spLocks noGrp="1"/>
          </p:cNvSpPr>
          <p:nvPr>
            <p:ph idx="1"/>
          </p:nvPr>
        </p:nvSpPr>
        <p:spPr/>
        <p:txBody>
          <a:bodyPr/>
          <a:lstStyle/>
          <a:p>
            <a:pPr>
              <a:buNone/>
            </a:pPr>
            <a:r>
              <a:rPr lang="en-US" dirty="0"/>
              <a:t>5</a:t>
            </a:r>
            <a:r>
              <a:rPr lang="en-US" dirty="0" smtClean="0"/>
              <a:t>. You keep People from the over Volunteer Syndrome </a:t>
            </a:r>
          </a:p>
          <a:p>
            <a:pPr>
              <a:buNone/>
            </a:pPr>
            <a:endParaRPr lang="en-US" dirty="0"/>
          </a:p>
          <a:p>
            <a:pPr>
              <a:buNone/>
            </a:pPr>
            <a:r>
              <a:rPr lang="en-US" dirty="0" smtClean="0"/>
              <a:t>Matthew </a:t>
            </a:r>
            <a:r>
              <a:rPr lang="en-US" dirty="0"/>
              <a:t>11:29 Take my yoke upon you and learn from me, for I am gentle and humble in heart, and you will find rest for your souls. </a:t>
            </a:r>
          </a:p>
        </p:txBody>
      </p:sp>
    </p:spTree>
    <p:extLst>
      <p:ext uri="{BB962C8B-B14F-4D97-AF65-F5344CB8AC3E}">
        <p14:creationId xmlns:p14="http://schemas.microsoft.com/office/powerpoint/2010/main" val="37124495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What Energizes Volunteers?</a:t>
            </a:r>
            <a:endParaRPr lang="en-US" dirty="0"/>
          </a:p>
        </p:txBody>
      </p:sp>
      <p:sp>
        <p:nvSpPr>
          <p:cNvPr id="6146" name="Content Placeholder 2"/>
          <p:cNvSpPr>
            <a:spLocks noGrp="1"/>
          </p:cNvSpPr>
          <p:nvPr>
            <p:ph idx="1"/>
          </p:nvPr>
        </p:nvSpPr>
        <p:spPr/>
        <p:txBody>
          <a:bodyPr/>
          <a:lstStyle/>
          <a:p>
            <a:pPr>
              <a:buNone/>
            </a:pPr>
            <a:r>
              <a:rPr lang="en-US" dirty="0" smtClean="0"/>
              <a:t>6. Give People needed training</a:t>
            </a:r>
          </a:p>
          <a:p>
            <a:pPr>
              <a:buNone/>
            </a:pPr>
            <a:r>
              <a:rPr lang="en-US" dirty="0" smtClean="0"/>
              <a:t>1Tim</a:t>
            </a:r>
            <a:r>
              <a:rPr lang="en-US" dirty="0"/>
              <a:t>. 4:7 Have nothing to do with godless myths and old wives’ tales; rather, train yourself to be godly. </a:t>
            </a:r>
            <a:endParaRPr lang="en-US" dirty="0" smtClean="0"/>
          </a:p>
          <a:p>
            <a:pPr>
              <a:buNone/>
            </a:pPr>
            <a:r>
              <a:rPr lang="en-US" dirty="0"/>
              <a:t>Titus 2:4 Then they can train the younger women to love their husbands and children, </a:t>
            </a:r>
          </a:p>
        </p:txBody>
      </p:sp>
    </p:spTree>
    <p:extLst>
      <p:ext uri="{BB962C8B-B14F-4D97-AF65-F5344CB8AC3E}">
        <p14:creationId xmlns:p14="http://schemas.microsoft.com/office/powerpoint/2010/main" val="367143914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What Energizes Volunteers?</a:t>
            </a:r>
            <a:endParaRPr lang="en-US" dirty="0"/>
          </a:p>
        </p:txBody>
      </p:sp>
      <p:sp>
        <p:nvSpPr>
          <p:cNvPr id="6146" name="Content Placeholder 2"/>
          <p:cNvSpPr>
            <a:spLocks noGrp="1"/>
          </p:cNvSpPr>
          <p:nvPr>
            <p:ph idx="1"/>
          </p:nvPr>
        </p:nvSpPr>
        <p:spPr/>
        <p:txBody>
          <a:bodyPr/>
          <a:lstStyle/>
          <a:p>
            <a:pPr>
              <a:buNone/>
            </a:pPr>
            <a:r>
              <a:rPr lang="en-US" dirty="0"/>
              <a:t>7</a:t>
            </a:r>
            <a:r>
              <a:rPr lang="en-US" dirty="0" smtClean="0"/>
              <a:t>. Do not show favoritism</a:t>
            </a:r>
          </a:p>
          <a:p>
            <a:pPr>
              <a:buNone/>
            </a:pPr>
            <a:endParaRPr lang="en-US" dirty="0"/>
          </a:p>
          <a:p>
            <a:pPr>
              <a:buNone/>
            </a:pPr>
            <a:r>
              <a:rPr lang="en-US" dirty="0"/>
              <a:t>James 2:1 ¶ My brothers, as believers in our glorious Lord Jesus Christ, don’t show favoritism. </a:t>
            </a:r>
            <a:r>
              <a:rPr lang="en-US" dirty="0" smtClean="0"/>
              <a:t> </a:t>
            </a:r>
            <a:endParaRPr lang="en-US" dirty="0"/>
          </a:p>
        </p:txBody>
      </p:sp>
    </p:spTree>
    <p:extLst>
      <p:ext uri="{BB962C8B-B14F-4D97-AF65-F5344CB8AC3E}">
        <p14:creationId xmlns:p14="http://schemas.microsoft.com/office/powerpoint/2010/main" val="117246796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What Energizes Volunteers?</a:t>
            </a:r>
            <a:endParaRPr lang="en-US" dirty="0"/>
          </a:p>
        </p:txBody>
      </p:sp>
      <p:sp>
        <p:nvSpPr>
          <p:cNvPr id="6146" name="Content Placeholder 2"/>
          <p:cNvSpPr>
            <a:spLocks noGrp="1"/>
          </p:cNvSpPr>
          <p:nvPr>
            <p:ph idx="1"/>
          </p:nvPr>
        </p:nvSpPr>
        <p:spPr/>
        <p:txBody>
          <a:bodyPr/>
          <a:lstStyle/>
          <a:p>
            <a:pPr>
              <a:buNone/>
            </a:pPr>
            <a:r>
              <a:rPr lang="en-US" dirty="0" smtClean="0"/>
              <a:t>8. Keep the Big Picture in mind- They have a dream to </a:t>
            </a:r>
            <a:r>
              <a:rPr lang="en-US" dirty="0"/>
              <a:t>g</a:t>
            </a:r>
            <a:r>
              <a:rPr lang="en-US" dirty="0" smtClean="0"/>
              <a:t>row spiritually</a:t>
            </a:r>
          </a:p>
          <a:p>
            <a:pPr>
              <a:buNone/>
            </a:pPr>
            <a:endParaRPr lang="en-US" dirty="0"/>
          </a:p>
          <a:p>
            <a:pPr>
              <a:buNone/>
            </a:pPr>
            <a:r>
              <a:rPr lang="en-US" dirty="0"/>
              <a:t>Jude 20 ¶ But you, dear friends, build yourselves up in your most holy faith and pray in the Holy Spirit. </a:t>
            </a:r>
          </a:p>
        </p:txBody>
      </p:sp>
    </p:spTree>
    <p:extLst>
      <p:ext uri="{BB962C8B-B14F-4D97-AF65-F5344CB8AC3E}">
        <p14:creationId xmlns:p14="http://schemas.microsoft.com/office/powerpoint/2010/main" val="2153222618"/>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What Energizes Volunteers?</a:t>
            </a:r>
            <a:endParaRPr lang="en-US" dirty="0"/>
          </a:p>
        </p:txBody>
      </p:sp>
      <p:sp>
        <p:nvSpPr>
          <p:cNvPr id="6146" name="Content Placeholder 2"/>
          <p:cNvSpPr>
            <a:spLocks noGrp="1"/>
          </p:cNvSpPr>
          <p:nvPr>
            <p:ph idx="1"/>
          </p:nvPr>
        </p:nvSpPr>
        <p:spPr/>
        <p:txBody>
          <a:bodyPr/>
          <a:lstStyle/>
          <a:p>
            <a:pPr>
              <a:buNone/>
            </a:pPr>
            <a:r>
              <a:rPr lang="en-US" dirty="0" smtClean="0"/>
              <a:t>9. If you are in a paid situation, don</a:t>
            </a:r>
            <a:r>
              <a:rPr lang="fr-FR" dirty="0" smtClean="0"/>
              <a:t>’</a:t>
            </a:r>
            <a:r>
              <a:rPr lang="en-US" dirty="0" smtClean="0"/>
              <a:t>t complain about your salary to members of the church. </a:t>
            </a:r>
          </a:p>
          <a:p>
            <a:pPr>
              <a:buNone/>
            </a:pPr>
            <a:r>
              <a:rPr lang="en-US" dirty="0" smtClean="0"/>
              <a:t>1 Timothy </a:t>
            </a:r>
            <a:r>
              <a:rPr lang="en-US" dirty="0"/>
              <a:t>5:18 For the Scripture says, “Do not muzzle the ox while it is treading out the grain,” and “The worker deserves his wages.” </a:t>
            </a:r>
          </a:p>
        </p:txBody>
      </p:sp>
    </p:spTree>
    <p:extLst>
      <p:ext uri="{BB962C8B-B14F-4D97-AF65-F5344CB8AC3E}">
        <p14:creationId xmlns:p14="http://schemas.microsoft.com/office/powerpoint/2010/main" val="2337746682"/>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What Energizes Volunteers?</a:t>
            </a:r>
            <a:endParaRPr lang="en-US" dirty="0"/>
          </a:p>
        </p:txBody>
      </p:sp>
      <p:sp>
        <p:nvSpPr>
          <p:cNvPr id="6146" name="Content Placeholder 2"/>
          <p:cNvSpPr>
            <a:spLocks noGrp="1"/>
          </p:cNvSpPr>
          <p:nvPr>
            <p:ph idx="1"/>
          </p:nvPr>
        </p:nvSpPr>
        <p:spPr/>
        <p:txBody>
          <a:bodyPr/>
          <a:lstStyle/>
          <a:p>
            <a:pPr>
              <a:buNone/>
            </a:pPr>
            <a:r>
              <a:rPr lang="en-US" dirty="0" smtClean="0"/>
              <a:t>10. Doable Projects, respectfully and sustainably considered </a:t>
            </a:r>
          </a:p>
          <a:p>
            <a:pPr>
              <a:buNone/>
            </a:pPr>
            <a:endParaRPr lang="en-US" dirty="0" smtClean="0"/>
          </a:p>
          <a:p>
            <a:pPr>
              <a:buNone/>
            </a:pPr>
            <a:r>
              <a:rPr lang="en-US" dirty="0" smtClean="0"/>
              <a:t>If you have to guilt people to do things, it is usually not going to be sustainable  </a:t>
            </a:r>
            <a:endParaRPr lang="en-US" dirty="0"/>
          </a:p>
        </p:txBody>
      </p:sp>
    </p:spTree>
    <p:extLst>
      <p:ext uri="{BB962C8B-B14F-4D97-AF65-F5344CB8AC3E}">
        <p14:creationId xmlns:p14="http://schemas.microsoft.com/office/powerpoint/2010/main" val="2835937136"/>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What Energizes Volunteers?</a:t>
            </a:r>
            <a:endParaRPr lang="en-US" dirty="0"/>
          </a:p>
        </p:txBody>
      </p:sp>
      <p:sp>
        <p:nvSpPr>
          <p:cNvPr id="6146" name="Content Placeholder 2"/>
          <p:cNvSpPr>
            <a:spLocks noGrp="1"/>
          </p:cNvSpPr>
          <p:nvPr>
            <p:ph idx="1"/>
          </p:nvPr>
        </p:nvSpPr>
        <p:spPr/>
        <p:txBody>
          <a:bodyPr/>
          <a:lstStyle/>
          <a:p>
            <a:pPr marL="0" indent="0">
              <a:buNone/>
            </a:pPr>
            <a:r>
              <a:rPr lang="en-US" dirty="0" smtClean="0"/>
              <a:t>What is in your parishioner’s best interest</a:t>
            </a:r>
          </a:p>
          <a:p>
            <a:r>
              <a:rPr lang="en-US" dirty="0" smtClean="0"/>
              <a:t>For </a:t>
            </a:r>
            <a:r>
              <a:rPr lang="en-US" dirty="0"/>
              <a:t>you know that we dealt with each of you as a father deals with his own children (11)</a:t>
            </a:r>
          </a:p>
        </p:txBody>
      </p:sp>
    </p:spTree>
    <p:extLst>
      <p:ext uri="{BB962C8B-B14F-4D97-AF65-F5344CB8AC3E}">
        <p14:creationId xmlns:p14="http://schemas.microsoft.com/office/powerpoint/2010/main" val="2628407116"/>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29860921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What Energizes Volunteers?</a:t>
            </a:r>
            <a:endParaRPr lang="en-US" dirty="0"/>
          </a:p>
        </p:txBody>
      </p:sp>
      <p:sp>
        <p:nvSpPr>
          <p:cNvPr id="6146" name="Content Placeholder 2"/>
          <p:cNvSpPr>
            <a:spLocks noGrp="1"/>
          </p:cNvSpPr>
          <p:nvPr>
            <p:ph idx="1"/>
          </p:nvPr>
        </p:nvSpPr>
        <p:spPr/>
        <p:txBody>
          <a:bodyPr/>
          <a:lstStyle/>
          <a:p>
            <a:pPr marL="0" indent="0">
              <a:buNone/>
            </a:pPr>
            <a:r>
              <a:rPr lang="en-US" dirty="0" smtClean="0"/>
              <a:t>1 Thessalonians  2:10-14 </a:t>
            </a:r>
          </a:p>
          <a:p>
            <a:r>
              <a:rPr lang="en-US" dirty="0" smtClean="0"/>
              <a:t> </a:t>
            </a:r>
            <a:r>
              <a:rPr lang="en-US" dirty="0"/>
              <a:t>You are witnesses, and so is God, of how holy, righteous and blameless we were among you who believed. </a:t>
            </a:r>
            <a:r>
              <a:rPr lang="en-US" dirty="0" smtClean="0"/>
              <a:t>(10) For </a:t>
            </a:r>
            <a:r>
              <a:rPr lang="en-US" dirty="0"/>
              <a:t>you know that we dealt with each of you as a father deals with his own </a:t>
            </a:r>
            <a:r>
              <a:rPr lang="en-US" dirty="0" smtClean="0"/>
              <a:t>children</a:t>
            </a:r>
            <a:r>
              <a:rPr lang="en-US" dirty="0"/>
              <a:t> </a:t>
            </a:r>
            <a:r>
              <a:rPr lang="en-US" dirty="0" smtClean="0"/>
              <a:t>(11)</a:t>
            </a:r>
            <a:endParaRPr lang="en-US" dirty="0"/>
          </a:p>
        </p:txBody>
      </p:sp>
    </p:spTree>
    <p:extLst>
      <p:ext uri="{BB962C8B-B14F-4D97-AF65-F5344CB8AC3E}">
        <p14:creationId xmlns:p14="http://schemas.microsoft.com/office/powerpoint/2010/main" val="189992919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What Energizes Volunteers?</a:t>
            </a:r>
            <a:endParaRPr lang="en-US" dirty="0"/>
          </a:p>
        </p:txBody>
      </p:sp>
      <p:sp>
        <p:nvSpPr>
          <p:cNvPr id="6146" name="Content Placeholder 2"/>
          <p:cNvSpPr>
            <a:spLocks noGrp="1"/>
          </p:cNvSpPr>
          <p:nvPr>
            <p:ph idx="1"/>
          </p:nvPr>
        </p:nvSpPr>
        <p:spPr/>
        <p:txBody>
          <a:bodyPr/>
          <a:lstStyle/>
          <a:p>
            <a:r>
              <a:rPr lang="en-US" dirty="0"/>
              <a:t>1 Thessalonians  2:10-14 </a:t>
            </a:r>
          </a:p>
          <a:p>
            <a:pPr marL="0" indent="0">
              <a:buNone/>
            </a:pPr>
            <a:r>
              <a:rPr lang="en-US" dirty="0" smtClean="0"/>
              <a:t>encouraging</a:t>
            </a:r>
            <a:r>
              <a:rPr lang="en-US" dirty="0"/>
              <a:t>, comforting and urging you to live lives worthy of God, who calls you into his kingdom and glory. </a:t>
            </a:r>
            <a:r>
              <a:rPr lang="en-US" dirty="0" smtClean="0"/>
              <a:t>(12)</a:t>
            </a:r>
            <a:endParaRPr lang="en-US" dirty="0"/>
          </a:p>
          <a:p>
            <a:endParaRPr lang="en-US" dirty="0"/>
          </a:p>
        </p:txBody>
      </p:sp>
    </p:spTree>
    <p:extLst>
      <p:ext uri="{BB962C8B-B14F-4D97-AF65-F5344CB8AC3E}">
        <p14:creationId xmlns:p14="http://schemas.microsoft.com/office/powerpoint/2010/main" val="161308442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What Energizes Volunteers?</a:t>
            </a:r>
            <a:endParaRPr lang="en-US" dirty="0"/>
          </a:p>
        </p:txBody>
      </p:sp>
      <p:sp>
        <p:nvSpPr>
          <p:cNvPr id="6146" name="Content Placeholder 2"/>
          <p:cNvSpPr>
            <a:spLocks noGrp="1"/>
          </p:cNvSpPr>
          <p:nvPr>
            <p:ph idx="1"/>
          </p:nvPr>
        </p:nvSpPr>
        <p:spPr/>
        <p:txBody>
          <a:bodyPr/>
          <a:lstStyle/>
          <a:p>
            <a:pPr marL="0" indent="0">
              <a:buNone/>
            </a:pPr>
            <a:r>
              <a:rPr lang="en-US" dirty="0"/>
              <a:t>1 Thessalonians  2:10-14 </a:t>
            </a:r>
          </a:p>
          <a:p>
            <a:pPr marL="0" indent="0">
              <a:buNone/>
            </a:pPr>
            <a:r>
              <a:rPr lang="en-US" dirty="0" smtClean="0"/>
              <a:t>And </a:t>
            </a:r>
            <a:r>
              <a:rPr lang="en-US" dirty="0"/>
              <a:t>we also thank God continually because, when you received the word of God, which you heard from us, you accepted it not as the word of men, but as it actually is, the word of God, which is at work in you who believe. </a:t>
            </a:r>
            <a:r>
              <a:rPr lang="en-US" dirty="0" smtClean="0"/>
              <a:t> (13)</a:t>
            </a:r>
            <a:endParaRPr lang="en-US" dirty="0"/>
          </a:p>
          <a:p>
            <a:endParaRPr lang="en-US" dirty="0"/>
          </a:p>
        </p:txBody>
      </p:sp>
    </p:spTree>
    <p:extLst>
      <p:ext uri="{BB962C8B-B14F-4D97-AF65-F5344CB8AC3E}">
        <p14:creationId xmlns:p14="http://schemas.microsoft.com/office/powerpoint/2010/main" val="241022634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What Energizes Volunteers?</a:t>
            </a:r>
            <a:endParaRPr lang="en-US" dirty="0"/>
          </a:p>
        </p:txBody>
      </p:sp>
      <p:sp>
        <p:nvSpPr>
          <p:cNvPr id="6146" name="Content Placeholder 2"/>
          <p:cNvSpPr>
            <a:spLocks noGrp="1"/>
          </p:cNvSpPr>
          <p:nvPr>
            <p:ph idx="1"/>
          </p:nvPr>
        </p:nvSpPr>
        <p:spPr/>
        <p:txBody>
          <a:bodyPr/>
          <a:lstStyle/>
          <a:p>
            <a:pPr marL="0" indent="0">
              <a:buNone/>
            </a:pPr>
            <a:r>
              <a:rPr lang="en-US" dirty="0"/>
              <a:t>1 Thessalonians  2:10-14 </a:t>
            </a:r>
          </a:p>
          <a:p>
            <a:pPr marL="0" indent="0">
              <a:buNone/>
            </a:pPr>
            <a:r>
              <a:rPr lang="en-US" dirty="0" smtClean="0"/>
              <a:t>For </a:t>
            </a:r>
            <a:r>
              <a:rPr lang="en-US" dirty="0"/>
              <a:t>you, brothers, became imitators of God’s churches in Judea, which are in Christ Jesus: You suffered from your own countrymen the same things those churches suffered from the Jews, </a:t>
            </a:r>
            <a:r>
              <a:rPr lang="en-US" dirty="0" smtClean="0"/>
              <a:t>(14)</a:t>
            </a:r>
            <a:endParaRPr lang="en-US" dirty="0"/>
          </a:p>
        </p:txBody>
      </p:sp>
    </p:spTree>
    <p:extLst>
      <p:ext uri="{BB962C8B-B14F-4D97-AF65-F5344CB8AC3E}">
        <p14:creationId xmlns:p14="http://schemas.microsoft.com/office/powerpoint/2010/main" val="233954439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What Energizes Volunteers?</a:t>
            </a:r>
            <a:endParaRPr lang="en-US" dirty="0"/>
          </a:p>
        </p:txBody>
      </p:sp>
      <p:sp>
        <p:nvSpPr>
          <p:cNvPr id="6146" name="Content Placeholder 2"/>
          <p:cNvSpPr>
            <a:spLocks noGrp="1"/>
          </p:cNvSpPr>
          <p:nvPr>
            <p:ph idx="1"/>
          </p:nvPr>
        </p:nvSpPr>
        <p:spPr/>
        <p:txBody>
          <a:bodyPr/>
          <a:lstStyle/>
          <a:p>
            <a:pPr marL="0" indent="0">
              <a:buNone/>
            </a:pPr>
            <a:r>
              <a:rPr lang="en-US" dirty="0" smtClean="0"/>
              <a:t>1. You will share the stage</a:t>
            </a:r>
          </a:p>
          <a:p>
            <a:pPr marL="514350" indent="-514350">
              <a:buAutoNum type="arabicPeriod"/>
            </a:pPr>
            <a:endParaRPr lang="en-US" dirty="0" smtClean="0"/>
          </a:p>
          <a:p>
            <a:pPr marL="0" indent="0">
              <a:buNone/>
            </a:pPr>
            <a:r>
              <a:rPr lang="en-US" dirty="0" smtClean="0"/>
              <a:t>People grow best when you share ministry</a:t>
            </a:r>
            <a:endParaRPr lang="en-US" dirty="0"/>
          </a:p>
          <a:p>
            <a:pPr marL="514350" indent="-514350">
              <a:buAutoNum type="arabicPeriod"/>
            </a:pPr>
            <a:endParaRPr lang="en-US" dirty="0" smtClean="0"/>
          </a:p>
          <a:p>
            <a:pPr>
              <a:buNone/>
            </a:pPr>
            <a:endParaRPr lang="en-US" dirty="0"/>
          </a:p>
        </p:txBody>
      </p:sp>
    </p:spTree>
    <p:extLst>
      <p:ext uri="{BB962C8B-B14F-4D97-AF65-F5344CB8AC3E}">
        <p14:creationId xmlns:p14="http://schemas.microsoft.com/office/powerpoint/2010/main" val="402644442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What Energizes Volunteers?</a:t>
            </a:r>
            <a:endParaRPr lang="en-US" dirty="0"/>
          </a:p>
        </p:txBody>
      </p:sp>
      <p:sp>
        <p:nvSpPr>
          <p:cNvPr id="6146" name="Content Placeholder 2"/>
          <p:cNvSpPr>
            <a:spLocks noGrp="1"/>
          </p:cNvSpPr>
          <p:nvPr>
            <p:ph idx="1"/>
          </p:nvPr>
        </p:nvSpPr>
        <p:spPr/>
        <p:txBody>
          <a:bodyPr/>
          <a:lstStyle/>
          <a:p>
            <a:pPr>
              <a:buNone/>
            </a:pPr>
            <a:r>
              <a:rPr lang="en-US" dirty="0" smtClean="0"/>
              <a:t>2. You are an Encourager</a:t>
            </a:r>
          </a:p>
          <a:p>
            <a:pPr>
              <a:buNone/>
            </a:pPr>
            <a:endParaRPr lang="en-US" dirty="0" smtClean="0"/>
          </a:p>
          <a:p>
            <a:pPr>
              <a:buNone/>
            </a:pPr>
            <a:r>
              <a:rPr lang="en-US" dirty="0" smtClean="0"/>
              <a:t>Be a Barnabas</a:t>
            </a:r>
          </a:p>
          <a:p>
            <a:pPr>
              <a:buNone/>
            </a:pPr>
            <a:r>
              <a:rPr lang="en-US" dirty="0" smtClean="0"/>
              <a:t>Acts </a:t>
            </a:r>
            <a:r>
              <a:rPr lang="en-US" dirty="0"/>
              <a:t>4:36 ¶ Joseph, a Levite from Cyprus, whom the apostles called Barnabas (which means Son of Encouragement</a:t>
            </a:r>
            <a:r>
              <a:rPr lang="en-US" dirty="0" smtClean="0"/>
              <a:t>)</a:t>
            </a:r>
            <a:endParaRPr lang="en-US" dirty="0"/>
          </a:p>
          <a:p>
            <a:pPr>
              <a:buNone/>
            </a:pPr>
            <a:endParaRPr lang="en-US" dirty="0" smtClean="0"/>
          </a:p>
          <a:p>
            <a:pPr>
              <a:buNone/>
            </a:pPr>
            <a:endParaRPr lang="en-US" dirty="0"/>
          </a:p>
        </p:txBody>
      </p:sp>
    </p:spTree>
    <p:extLst>
      <p:ext uri="{BB962C8B-B14F-4D97-AF65-F5344CB8AC3E}">
        <p14:creationId xmlns:p14="http://schemas.microsoft.com/office/powerpoint/2010/main" val="336814424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What Energizes Volunteers?</a:t>
            </a:r>
            <a:endParaRPr lang="en-US" dirty="0"/>
          </a:p>
        </p:txBody>
      </p:sp>
      <p:sp>
        <p:nvSpPr>
          <p:cNvPr id="6146" name="Content Placeholder 2"/>
          <p:cNvSpPr>
            <a:spLocks noGrp="1"/>
          </p:cNvSpPr>
          <p:nvPr>
            <p:ph idx="1"/>
          </p:nvPr>
        </p:nvSpPr>
        <p:spPr/>
        <p:txBody>
          <a:bodyPr/>
          <a:lstStyle/>
          <a:p>
            <a:pPr>
              <a:buNone/>
            </a:pPr>
            <a:r>
              <a:rPr lang="en-US" dirty="0" smtClean="0"/>
              <a:t>3. You notice the different giftedness and connect that giftedness into ministry involvement</a:t>
            </a:r>
          </a:p>
          <a:p>
            <a:pPr>
              <a:buNone/>
            </a:pPr>
            <a:endParaRPr lang="en-US" dirty="0"/>
          </a:p>
          <a:p>
            <a:pPr>
              <a:buNone/>
            </a:pPr>
            <a:r>
              <a:rPr lang="en-US" dirty="0" smtClean="0"/>
              <a:t>1 Corinthians </a:t>
            </a:r>
            <a:r>
              <a:rPr lang="en-US" dirty="0"/>
              <a:t>12:30 Do all have gifts of healing? Do all speak in tongues? Do all interpret? </a:t>
            </a:r>
            <a:r>
              <a:rPr lang="en-US" dirty="0" smtClean="0"/>
              <a:t>….</a:t>
            </a:r>
            <a:endParaRPr lang="en-US" dirty="0"/>
          </a:p>
        </p:txBody>
      </p:sp>
    </p:spTree>
    <p:extLst>
      <p:ext uri="{BB962C8B-B14F-4D97-AF65-F5344CB8AC3E}">
        <p14:creationId xmlns:p14="http://schemas.microsoft.com/office/powerpoint/2010/main" val="288823518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t>What Energizes Volunteers?</a:t>
            </a:r>
            <a:endParaRPr lang="en-US" dirty="0"/>
          </a:p>
        </p:txBody>
      </p:sp>
      <p:sp>
        <p:nvSpPr>
          <p:cNvPr id="6146" name="Content Placeholder 2"/>
          <p:cNvSpPr>
            <a:spLocks noGrp="1"/>
          </p:cNvSpPr>
          <p:nvPr>
            <p:ph idx="1"/>
          </p:nvPr>
        </p:nvSpPr>
        <p:spPr/>
        <p:txBody>
          <a:bodyPr/>
          <a:lstStyle/>
          <a:p>
            <a:pPr>
              <a:buNone/>
            </a:pPr>
            <a:r>
              <a:rPr lang="en-US" dirty="0" smtClean="0"/>
              <a:t>4. You keep People out of the Political Battles that can rage in any organization</a:t>
            </a:r>
          </a:p>
          <a:p>
            <a:pPr>
              <a:buNone/>
            </a:pPr>
            <a:endParaRPr lang="en-US" dirty="0"/>
          </a:p>
          <a:p>
            <a:pPr>
              <a:buNone/>
            </a:pPr>
            <a:r>
              <a:rPr lang="en-US" dirty="0" smtClean="0"/>
              <a:t>1 Corinthians </a:t>
            </a:r>
            <a:r>
              <a:rPr lang="en-US" dirty="0"/>
              <a:t>3:4 For when one says, “I follow Paul,” and another, “I follow </a:t>
            </a:r>
            <a:r>
              <a:rPr lang="en-US" dirty="0" err="1"/>
              <a:t>Apollos</a:t>
            </a:r>
            <a:r>
              <a:rPr lang="en-US" dirty="0"/>
              <a:t>,” are you not mere men? </a:t>
            </a:r>
            <a:endParaRPr lang="en-US" dirty="0" smtClean="0"/>
          </a:p>
          <a:p>
            <a:pPr>
              <a:buNone/>
            </a:pPr>
            <a:endParaRPr lang="en-US" dirty="0"/>
          </a:p>
          <a:p>
            <a:pPr>
              <a:buNone/>
            </a:pPr>
            <a:endParaRPr lang="en-US" dirty="0"/>
          </a:p>
        </p:txBody>
      </p:sp>
    </p:spTree>
    <p:extLst>
      <p:ext uri="{BB962C8B-B14F-4D97-AF65-F5344CB8AC3E}">
        <p14:creationId xmlns:p14="http://schemas.microsoft.com/office/powerpoint/2010/main" val="1167088255"/>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li_pp_template">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cli_pp_template.pot</Template>
  <TotalTime>435</TotalTime>
  <Words>660</Words>
  <Application>Microsoft Macintosh PowerPoint</Application>
  <PresentationFormat>On-screen Show (4:3)</PresentationFormat>
  <Paragraphs>57</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cli_pp_template</vt:lpstr>
      <vt:lpstr>Mobilizing Volunteer Leaders</vt:lpstr>
      <vt:lpstr>What Energizes Volunteers?</vt:lpstr>
      <vt:lpstr>What Energizes Volunteers?</vt:lpstr>
      <vt:lpstr>What Energizes Volunteers?</vt:lpstr>
      <vt:lpstr>What Energizes Volunteers?</vt:lpstr>
      <vt:lpstr>What Energizes Volunteers?</vt:lpstr>
      <vt:lpstr>What Energizes Volunteers?</vt:lpstr>
      <vt:lpstr>What Energizes Volunteers?</vt:lpstr>
      <vt:lpstr>What Energizes Volunteers?</vt:lpstr>
      <vt:lpstr>What Energizes Volunteers?</vt:lpstr>
      <vt:lpstr>What Energizes Volunteers?</vt:lpstr>
      <vt:lpstr>What Energizes Volunteers?</vt:lpstr>
      <vt:lpstr>What Energizes Volunteers?</vt:lpstr>
      <vt:lpstr>What Energizes Volunteers?</vt:lpstr>
      <vt:lpstr>What Energizes Volunteers?</vt:lpstr>
      <vt:lpstr>What Energizes Volunteers?</vt:lpstr>
      <vt:lpstr>PowerPoint Presentation</vt:lpstr>
    </vt:vector>
  </TitlesOfParts>
  <Company>Christian Leaders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Hello </dc:title>
  <dc:creator>David Feddes</dc:creator>
  <cp:lastModifiedBy>Jerry Lorenz</cp:lastModifiedBy>
  <cp:revision>21</cp:revision>
  <dcterms:created xsi:type="dcterms:W3CDTF">2011-01-08T19:04:41Z</dcterms:created>
  <dcterms:modified xsi:type="dcterms:W3CDTF">2011-09-07T20:54:40Z</dcterms:modified>
</cp:coreProperties>
</file>