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20"/>
  </p:notesMasterIdLst>
  <p:sldIdLst>
    <p:sldId id="623" r:id="rId2"/>
    <p:sldId id="630" r:id="rId3"/>
    <p:sldId id="631" r:id="rId4"/>
    <p:sldId id="629" r:id="rId5"/>
    <p:sldId id="632" r:id="rId6"/>
    <p:sldId id="633" r:id="rId7"/>
    <p:sldId id="624" r:id="rId8"/>
    <p:sldId id="634" r:id="rId9"/>
    <p:sldId id="625" r:id="rId10"/>
    <p:sldId id="626" r:id="rId11"/>
    <p:sldId id="635" r:id="rId12"/>
    <p:sldId id="636" r:id="rId13"/>
    <p:sldId id="627" r:id="rId14"/>
    <p:sldId id="637" r:id="rId15"/>
    <p:sldId id="638" r:id="rId16"/>
    <p:sldId id="639" r:id="rId17"/>
    <p:sldId id="640" r:id="rId18"/>
    <p:sldId id="641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9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8.jpeg"/><Relationship Id="rId7" Type="http://schemas.openxmlformats.org/officeDocument/2006/relationships/image" Target="../media/image3.jpeg"/><Relationship Id="rId12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2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10.jpeg"/><Relationship Id="rId10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4" Type="http://schemas.openxmlformats.org/officeDocument/2006/relationships/hyperlink" Target="https://www.google.com/url?sa=i&amp;rct=j&amp;q=&amp;esrc=s&amp;source=images&amp;cd=&amp;cad=rja&amp;uact=8&amp;ved=0ahUKEwjJ1ry9koXXAhWI3YMKHdUVBfwQjRwIBw&amp;url=http://www.freepik.com/free-icon/japanese-bridge_749906.htm&amp;psig=AOvVaw2HKfIckM_pYiUHlhVJRq_j&amp;ust=1508793043192091" TargetMode="External"/><Relationship Id="rId9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8.jpeg"/><Relationship Id="rId7" Type="http://schemas.openxmlformats.org/officeDocument/2006/relationships/image" Target="../media/image3.jpeg"/><Relationship Id="rId12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7" Type="http://schemas.openxmlformats.org/officeDocument/2006/relationships/image" Target="../media/image12.png"/><Relationship Id="rId2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16" Type="http://schemas.openxmlformats.org/officeDocument/2006/relationships/hyperlink" Target="https://www.google.com/url?sa=i&amp;rct=j&amp;q=&amp;esrc=s&amp;source=images&amp;cd=&amp;cad=rja&amp;uact=8&amp;ved=0ahUKEwjfrqHBk4XXAhXJr1QKHSBUA9MQjRwIBw&amp;url=https://cliparts.zone/bible-icon-cliparts&amp;psig=AOvVaw36G3HOJwXnDlqdX41JE0VC&amp;ust=150879337281607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10.jpeg"/><Relationship Id="rId15" Type="http://schemas.openxmlformats.org/officeDocument/2006/relationships/image" Target="../media/image11.png"/><Relationship Id="rId10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4" Type="http://schemas.openxmlformats.org/officeDocument/2006/relationships/hyperlink" Target="https://www.google.com/url?sa=i&amp;rct=j&amp;q=&amp;esrc=s&amp;source=images&amp;cd=&amp;cad=rja&amp;uact=8&amp;ved=0ahUKEwjJ1ry9koXXAhWI3YMKHdUVBfwQjRwIBw&amp;url=http://www.freepik.com/free-icon/japanese-bridge_749906.htm&amp;psig=AOvVaw2HKfIckM_pYiUHlhVJRq_j&amp;ust=1508793043192091" TargetMode="External"/><Relationship Id="rId9" Type="http://schemas.openxmlformats.org/officeDocument/2006/relationships/image" Target="../media/image7.jpeg"/><Relationship Id="rId14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8.jpeg"/><Relationship Id="rId7" Type="http://schemas.openxmlformats.org/officeDocument/2006/relationships/image" Target="../media/image3.jpeg"/><Relationship Id="rId12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7" Type="http://schemas.openxmlformats.org/officeDocument/2006/relationships/image" Target="../media/image12.png"/><Relationship Id="rId2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16" Type="http://schemas.openxmlformats.org/officeDocument/2006/relationships/hyperlink" Target="https://www.google.com/url?sa=i&amp;rct=j&amp;q=&amp;esrc=s&amp;source=images&amp;cd=&amp;cad=rja&amp;uact=8&amp;ved=0ahUKEwjfrqHBk4XXAhXJr1QKHSBUA9MQjRwIBw&amp;url=https://cliparts.zone/bible-icon-cliparts&amp;psig=AOvVaw36G3HOJwXnDlqdX41JE0VC&amp;ust=150879337281607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10.jpeg"/><Relationship Id="rId15" Type="http://schemas.openxmlformats.org/officeDocument/2006/relationships/image" Target="../media/image11.png"/><Relationship Id="rId10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4" Type="http://schemas.openxmlformats.org/officeDocument/2006/relationships/hyperlink" Target="https://www.google.com/url?sa=i&amp;rct=j&amp;q=&amp;esrc=s&amp;source=images&amp;cd=&amp;cad=rja&amp;uact=8&amp;ved=0ahUKEwjJ1ry9koXXAhWI3YMKHdUVBfwQjRwIBw&amp;url=http://www.freepik.com/free-icon/japanese-bridge_749906.htm&amp;psig=AOvVaw2HKfIckM_pYiUHlhVJRq_j&amp;ust=1508793043192091" TargetMode="External"/><Relationship Id="rId9" Type="http://schemas.openxmlformats.org/officeDocument/2006/relationships/image" Target="../media/image7.jpeg"/><Relationship Id="rId14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google.com/url?sa=i&amp;rct=j&amp;q=&amp;esrc=s&amp;source=images&amp;cd=&amp;cad=rja&amp;uact=8&amp;ved=0ahUKEwiyu-axiYXXAhUnwVQKHSdxCNYQjRwIBw&amp;url=http://conundrum.us/concerts/old2012.html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www.google.com/url?sa=i&amp;rct=j&amp;q=&amp;esrc=s&amp;source=images&amp;cd=&amp;cad=rja&amp;uact=8&amp;ved=0ahUKEwj3_8LNy__WAhWGKCYKHXwcCRsQjRwIBw&amp;url=http://infogen.org.mx/distrofia-muscular/&amp;psig=AOvVaw1Y7E74mQuXcT5J3E7IBEXu&amp;ust=1508602276752991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72939" y="1556792"/>
            <a:ext cx="7646645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10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Iglesia Cuida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Identidad de la Mujer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11560" y="404664"/>
            <a:ext cx="81369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  <a:buSzPct val="150000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Identidad de Dama</a:t>
            </a:r>
          </a:p>
          <a:p>
            <a:pPr algn="ctr">
              <a:buClr>
                <a:schemeClr val="accent1"/>
              </a:buClr>
              <a:buSzPct val="150000"/>
            </a:pPr>
            <a:endParaRPr lang="es-MX" sz="2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lvl="3">
              <a:buClr>
                <a:schemeClr val="accent1"/>
              </a:buClr>
              <a:buSzPct val="150000"/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Vestimenta</a:t>
            </a:r>
          </a:p>
          <a:p>
            <a:pPr lvl="3">
              <a:buClr>
                <a:schemeClr val="accent1"/>
              </a:buClr>
              <a:buSzPct val="150000"/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Modales</a:t>
            </a:r>
          </a:p>
          <a:p>
            <a:pPr lvl="3">
              <a:buClr>
                <a:schemeClr val="accent1"/>
              </a:buClr>
              <a:buSzPct val="150000"/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Necesidades</a:t>
            </a:r>
          </a:p>
          <a:p>
            <a:pPr lvl="3">
              <a:buClr>
                <a:schemeClr val="accent1"/>
              </a:buClr>
              <a:buSzPct val="150000"/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Capacidades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6" name="5 Multiplicar"/>
          <p:cNvSpPr/>
          <p:nvPr/>
        </p:nvSpPr>
        <p:spPr>
          <a:xfrm>
            <a:off x="2123728" y="4437112"/>
            <a:ext cx="2232248" cy="1440160"/>
          </a:xfrm>
          <a:prstGeom prst="mathMultiply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2627784" y="486916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3">
              <a:buClr>
                <a:schemeClr val="accent1"/>
              </a:buClr>
              <a:buSzPct val="150000"/>
            </a:pPr>
            <a:r>
              <a:rPr lang="es-MX" sz="4400" dirty="0" smtClean="0">
                <a:latin typeface="Arial Black" pitchFamily="34" charset="0"/>
              </a:rPr>
              <a:t>Hombre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20" y="260648"/>
            <a:ext cx="871296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i="1" dirty="0" smtClean="0">
                <a:latin typeface="Arial Black" pitchFamily="34" charset="0"/>
              </a:rPr>
              <a:t>¿Quién define </a:t>
            </a:r>
          </a:p>
          <a:p>
            <a:pPr algn="ctr"/>
            <a:r>
              <a:rPr lang="es-MX" sz="4800" b="1" i="1" dirty="0" smtClean="0">
                <a:latin typeface="Arial Black" pitchFamily="34" charset="0"/>
              </a:rPr>
              <a:t>la identidad del hombre </a:t>
            </a:r>
          </a:p>
          <a:p>
            <a:pPr algn="ctr"/>
            <a:r>
              <a:rPr lang="es-MX" sz="4800" b="1" i="1" dirty="0" smtClean="0">
                <a:latin typeface="Arial Black" pitchFamily="34" charset="0"/>
              </a:rPr>
              <a:t>y de la mujer?</a:t>
            </a:r>
          </a:p>
          <a:p>
            <a:pPr marL="2571750" lvl="4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sociedad… </a:t>
            </a:r>
          </a:p>
          <a:p>
            <a:pPr marL="742950" indent="-742950" algn="ctr"/>
            <a:r>
              <a:rPr lang="es-MX" sz="8000" dirty="0" smtClean="0">
                <a:solidFill>
                  <a:schemeClr val="accent1"/>
                </a:solidFill>
                <a:latin typeface="Arial Black" pitchFamily="34" charset="0"/>
              </a:rPr>
              <a:t>¿?¿? ¿?¿? ¿?¿? ¿?¿?</a:t>
            </a:r>
          </a:p>
          <a:p>
            <a:pPr marL="2571750" lvl="4" indent="-742950"/>
            <a:endParaRPr lang="es-MX" sz="48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332656"/>
            <a:ext cx="820891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Teología Bíblica</a:t>
            </a:r>
          </a:p>
          <a:p>
            <a:pPr algn="ctr"/>
            <a:endParaRPr lang="es-MX" sz="4400" dirty="0" smtClean="0">
              <a:latin typeface="Arial Black" pitchFamily="34" charset="0"/>
            </a:endParaRP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¿Qué dice la Biblia sobre la identidad de la mujer?</a:t>
            </a:r>
          </a:p>
          <a:p>
            <a:pPr algn="ctr"/>
            <a:endParaRPr lang="es-MX" sz="4400" i="1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¿Qué dice la Biblia sobre lo que dice la sociedad de la identidad de la mujer?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pic>
        <p:nvPicPr>
          <p:cNvPr id="74756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1340768"/>
            <a:ext cx="4734876" cy="4536504"/>
          </a:xfrm>
          <a:prstGeom prst="rect">
            <a:avLst/>
          </a:prstGeom>
          <a:noFill/>
        </p:spPr>
      </p:pic>
      <p:sp>
        <p:nvSpPr>
          <p:cNvPr id="21" name="20 Llamada de nube"/>
          <p:cNvSpPr/>
          <p:nvPr/>
        </p:nvSpPr>
        <p:spPr>
          <a:xfrm>
            <a:off x="4427984" y="0"/>
            <a:ext cx="3168352" cy="1484784"/>
          </a:xfrm>
          <a:prstGeom prst="cloudCallout">
            <a:avLst>
              <a:gd name="adj1" fmla="val -36138"/>
              <a:gd name="adj2" fmla="val 55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Sinceridad</a:t>
            </a:r>
            <a:endParaRPr lang="es-MX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2874218"/>
            <a:ext cx="1261893" cy="177891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2514178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2514178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4427984" y="2010122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010122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146026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3378274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3378274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146026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420888"/>
            <a:ext cx="2699792" cy="259228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pic>
        <p:nvPicPr>
          <p:cNvPr id="355330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2420888"/>
            <a:ext cx="2859038" cy="2859038"/>
          </a:xfrm>
          <a:prstGeom prst="rect">
            <a:avLst/>
          </a:prstGeom>
          <a:noFill/>
        </p:spPr>
      </p:pic>
      <p:pic>
        <p:nvPicPr>
          <p:cNvPr id="13" name="Picture 4" descr="Resultado de imagen para icono de muje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920" y="1052736"/>
            <a:ext cx="1728606" cy="1656184"/>
          </a:xfrm>
          <a:prstGeom prst="rect">
            <a:avLst/>
          </a:prstGeom>
          <a:noFill/>
        </p:spPr>
      </p:pic>
      <p:pic>
        <p:nvPicPr>
          <p:cNvPr id="14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7584" y="548680"/>
            <a:ext cx="1728192" cy="1749741"/>
          </a:xfrm>
          <a:prstGeom prst="rect">
            <a:avLst/>
          </a:prstGeom>
          <a:noFill/>
        </p:spPr>
      </p:pic>
      <p:pic>
        <p:nvPicPr>
          <p:cNvPr id="21" name="Picture 4" descr="Resultado de imagen para icono de personas diferentes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660232" y="2924944"/>
            <a:ext cx="2016224" cy="1513100"/>
          </a:xfrm>
          <a:prstGeom prst="rect">
            <a:avLst/>
          </a:prstGeom>
          <a:noFill/>
        </p:spPr>
      </p:pic>
      <p:pic>
        <p:nvPicPr>
          <p:cNvPr id="26" name="Picture 10" descr="Resultado de imagen para icono de mujeres diferentes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00192" y="548680"/>
            <a:ext cx="2232248" cy="18999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420888"/>
            <a:ext cx="2699792" cy="259228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pic>
        <p:nvPicPr>
          <p:cNvPr id="355330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3789040"/>
            <a:ext cx="2859038" cy="2859038"/>
          </a:xfrm>
          <a:prstGeom prst="rect">
            <a:avLst/>
          </a:prstGeom>
          <a:noFill/>
        </p:spPr>
      </p:pic>
      <p:pic>
        <p:nvPicPr>
          <p:cNvPr id="13" name="Picture 4" descr="Resultado de imagen para icono de muje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3928" y="2708920"/>
            <a:ext cx="1728606" cy="1656184"/>
          </a:xfrm>
          <a:prstGeom prst="rect">
            <a:avLst/>
          </a:prstGeom>
          <a:noFill/>
        </p:spPr>
      </p:pic>
      <p:pic>
        <p:nvPicPr>
          <p:cNvPr id="14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7584" y="548680"/>
            <a:ext cx="1728192" cy="1749741"/>
          </a:xfrm>
          <a:prstGeom prst="rect">
            <a:avLst/>
          </a:prstGeom>
          <a:noFill/>
        </p:spPr>
      </p:pic>
      <p:pic>
        <p:nvPicPr>
          <p:cNvPr id="21" name="Picture 4" descr="Resultado de imagen para icono de personas diferentes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660232" y="2924944"/>
            <a:ext cx="2016224" cy="1513100"/>
          </a:xfrm>
          <a:prstGeom prst="rect">
            <a:avLst/>
          </a:prstGeom>
          <a:noFill/>
        </p:spPr>
      </p:pic>
      <p:pic>
        <p:nvPicPr>
          <p:cNvPr id="26" name="Picture 10" descr="Resultado de imagen para icono de mujeres diferentes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00192" y="548680"/>
            <a:ext cx="2232248" cy="1899985"/>
          </a:xfrm>
          <a:prstGeom prst="rect">
            <a:avLst/>
          </a:prstGeom>
          <a:noFill/>
        </p:spPr>
      </p:pic>
      <p:pic>
        <p:nvPicPr>
          <p:cNvPr id="27" name="Picture 2" descr="Resultado de imagen para Church icon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63888" y="1412776"/>
            <a:ext cx="2467782" cy="1296144"/>
          </a:xfrm>
          <a:prstGeom prst="rect">
            <a:avLst/>
          </a:prstGeom>
          <a:noFill/>
        </p:spPr>
      </p:pic>
      <p:pic>
        <p:nvPicPr>
          <p:cNvPr id="370690" name="Picture 2" descr="Resultado de imagen para bible icon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283968" y="188640"/>
            <a:ext cx="1134384" cy="126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420888"/>
            <a:ext cx="2699792" cy="259228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pic>
        <p:nvPicPr>
          <p:cNvPr id="355330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3789040"/>
            <a:ext cx="2859038" cy="2859038"/>
          </a:xfrm>
          <a:prstGeom prst="rect">
            <a:avLst/>
          </a:prstGeom>
          <a:noFill/>
        </p:spPr>
      </p:pic>
      <p:pic>
        <p:nvPicPr>
          <p:cNvPr id="13" name="Picture 4" descr="Resultado de imagen para icono de muje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3928" y="2708920"/>
            <a:ext cx="1728606" cy="1656184"/>
          </a:xfrm>
          <a:prstGeom prst="rect">
            <a:avLst/>
          </a:prstGeom>
          <a:noFill/>
        </p:spPr>
      </p:pic>
      <p:pic>
        <p:nvPicPr>
          <p:cNvPr id="14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7584" y="548680"/>
            <a:ext cx="1728192" cy="1749741"/>
          </a:xfrm>
          <a:prstGeom prst="rect">
            <a:avLst/>
          </a:prstGeom>
          <a:noFill/>
        </p:spPr>
      </p:pic>
      <p:pic>
        <p:nvPicPr>
          <p:cNvPr id="21" name="Picture 4" descr="Resultado de imagen para icono de personas diferentes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660232" y="2924944"/>
            <a:ext cx="2016224" cy="1513100"/>
          </a:xfrm>
          <a:prstGeom prst="rect">
            <a:avLst/>
          </a:prstGeom>
          <a:noFill/>
        </p:spPr>
      </p:pic>
      <p:pic>
        <p:nvPicPr>
          <p:cNvPr id="26" name="Picture 10" descr="Resultado de imagen para icono de mujeres diferentes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00192" y="548680"/>
            <a:ext cx="2232248" cy="1899985"/>
          </a:xfrm>
          <a:prstGeom prst="rect">
            <a:avLst/>
          </a:prstGeom>
          <a:noFill/>
        </p:spPr>
      </p:pic>
      <p:pic>
        <p:nvPicPr>
          <p:cNvPr id="27" name="Picture 2" descr="Resultado de imagen para Church icon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63888" y="1412776"/>
            <a:ext cx="2467782" cy="1296144"/>
          </a:xfrm>
          <a:prstGeom prst="rect">
            <a:avLst/>
          </a:prstGeom>
          <a:noFill/>
        </p:spPr>
      </p:pic>
      <p:pic>
        <p:nvPicPr>
          <p:cNvPr id="370690" name="Picture 2" descr="Resultado de imagen para bible icon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283968" y="188640"/>
            <a:ext cx="1134384" cy="1268760"/>
          </a:xfrm>
          <a:prstGeom prst="rect">
            <a:avLst/>
          </a:prstGeom>
          <a:noFill/>
        </p:spPr>
      </p:pic>
      <p:sp>
        <p:nvSpPr>
          <p:cNvPr id="11" name="10 Llamada de nube"/>
          <p:cNvSpPr/>
          <p:nvPr/>
        </p:nvSpPr>
        <p:spPr>
          <a:xfrm>
            <a:off x="1403648" y="404664"/>
            <a:ext cx="6408712" cy="4248472"/>
          </a:xfrm>
          <a:prstGeom prst="cloudCallout">
            <a:avLst>
              <a:gd name="adj1" fmla="val -36138"/>
              <a:gd name="adj2" fmla="val 55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solidFill>
                  <a:schemeClr val="bg1"/>
                </a:solidFill>
                <a:latin typeface="Arial Black" pitchFamily="34" charset="0"/>
              </a:rPr>
              <a:t>Humildad y </a:t>
            </a:r>
          </a:p>
          <a:p>
            <a:pPr algn="ctr"/>
            <a:r>
              <a:rPr lang="es-MX" sz="4800" dirty="0" smtClean="0">
                <a:solidFill>
                  <a:schemeClr val="bg1"/>
                </a:solidFill>
                <a:latin typeface="Arial Black" pitchFamily="34" charset="0"/>
              </a:rPr>
              <a:t>Sinceridad</a:t>
            </a:r>
            <a:endParaRPr lang="es-MX" sz="48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10, Lección 1. TAREA #1</a:t>
            </a:r>
          </a:p>
        </p:txBody>
      </p:sp>
      <p:pic>
        <p:nvPicPr>
          <p:cNvPr id="372738" name="Picture 2" descr="Resultado de imagen para free painting realism woman work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132856"/>
            <a:ext cx="4714875" cy="3867150"/>
          </a:xfrm>
          <a:prstGeom prst="rect">
            <a:avLst/>
          </a:prstGeom>
          <a:noFill/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251520" y="1844824"/>
            <a:ext cx="3528392" cy="4536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>
                <a:solidFill>
                  <a:srgbClr val="FF0000"/>
                </a:solidFill>
              </a:rPr>
              <a:t>Unidades 10, 11 y 12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Leer uno de estos dos libros: 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Edificando Damas Cristianas</a:t>
            </a:r>
            <a:r>
              <a:rPr lang="es-MX" sz="2400" b="1" dirty="0" smtClean="0"/>
              <a:t>; Frederick T. Allen (1998). 145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Mujeres, Un Perfil Bíblico</a:t>
            </a:r>
            <a:r>
              <a:rPr lang="es-MX" sz="2400" b="1" dirty="0" smtClean="0"/>
              <a:t>; </a:t>
            </a:r>
            <a:r>
              <a:rPr lang="es-MX" sz="2400" b="1" dirty="0" err="1" smtClean="0"/>
              <a:t>Harvestime</a:t>
            </a:r>
            <a:r>
              <a:rPr lang="es-MX" sz="2400" b="1" dirty="0" smtClean="0"/>
              <a:t> International </a:t>
            </a:r>
            <a:r>
              <a:rPr lang="es-MX" sz="2400" b="1" dirty="0" err="1" smtClean="0"/>
              <a:t>Institute</a:t>
            </a:r>
            <a:r>
              <a:rPr lang="es-MX" sz="2400" b="1" dirty="0" smtClean="0"/>
              <a:t>. 146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endParaRPr lang="es-MX" sz="2400" b="1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3491880" y="3789040"/>
            <a:ext cx="5076056" cy="1440160"/>
          </a:xfrm>
          <a:prstGeom prst="cloudCallout">
            <a:avLst>
              <a:gd name="adj1" fmla="val -19381"/>
              <a:gd name="adj2" fmla="val -731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755576" y="836712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i="1" dirty="0" smtClean="0">
                <a:latin typeface="Arial Black" pitchFamily="34" charset="0"/>
              </a:rPr>
              <a:t>Autoridad</a:t>
            </a:r>
          </a:p>
        </p:txBody>
      </p:sp>
      <p:pic>
        <p:nvPicPr>
          <p:cNvPr id="9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204864"/>
            <a:ext cx="1637705" cy="15690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27584" y="476672"/>
            <a:ext cx="7200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Identidad:</a:t>
            </a:r>
          </a:p>
          <a:p>
            <a:r>
              <a:rPr lang="es-MX" sz="4000" dirty="0" smtClean="0">
                <a:latin typeface="Arial Black" pitchFamily="34" charset="0"/>
              </a:rPr>
              <a:t>Circunstancia de ser una persona o cosa en concreto y no otra, determinada por un conjunto de rasgos o características que la diferencian de otras.</a:t>
            </a:r>
            <a:endParaRPr lang="es-MX" sz="4000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-324544" y="980728"/>
            <a:ext cx="978421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b="1" i="1" dirty="0" smtClean="0">
                <a:latin typeface="Arial Black" pitchFamily="34" charset="0"/>
              </a:rPr>
              <a:t>¿Quién define </a:t>
            </a:r>
          </a:p>
          <a:p>
            <a:pPr algn="ctr"/>
            <a:r>
              <a:rPr lang="es-MX" sz="4800" b="1" i="1" dirty="0" smtClean="0">
                <a:latin typeface="Arial Black" pitchFamily="34" charset="0"/>
              </a:rPr>
              <a:t>la identidad de la mujer?</a:t>
            </a:r>
          </a:p>
          <a:p>
            <a:pPr marL="2571750" lvl="4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sociedad</a:t>
            </a:r>
          </a:p>
          <a:p>
            <a:pPr marL="2571750" lvl="4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biología</a:t>
            </a:r>
          </a:p>
          <a:p>
            <a:pPr marL="2571750" lvl="4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Dios</a:t>
            </a:r>
            <a:endParaRPr lang="es-MX" sz="4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19" y="1772816"/>
            <a:ext cx="871296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i="1" dirty="0" smtClean="0">
                <a:latin typeface="Arial Black" pitchFamily="34" charset="0"/>
              </a:rPr>
              <a:t>¿Quién define </a:t>
            </a:r>
          </a:p>
          <a:p>
            <a:pPr algn="ctr"/>
            <a:r>
              <a:rPr lang="es-MX" sz="4800" b="1" i="1" dirty="0" smtClean="0">
                <a:latin typeface="Arial Black" pitchFamily="34" charset="0"/>
              </a:rPr>
              <a:t>la identidad de la mujer?</a:t>
            </a:r>
          </a:p>
          <a:p>
            <a:pPr marL="2571750" lvl="4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sociedad… </a:t>
            </a:r>
          </a:p>
          <a:p>
            <a:pPr marL="2571750" lvl="4" indent="-742950"/>
            <a:endParaRPr lang="es-MX" sz="48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19" y="1772816"/>
            <a:ext cx="871296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i="1" dirty="0" smtClean="0">
                <a:latin typeface="Arial Black" pitchFamily="34" charset="0"/>
              </a:rPr>
              <a:t>¿Quién define </a:t>
            </a:r>
          </a:p>
          <a:p>
            <a:pPr algn="ctr"/>
            <a:r>
              <a:rPr lang="es-MX" sz="4800" b="1" i="1" dirty="0" smtClean="0">
                <a:latin typeface="Arial Black" pitchFamily="34" charset="0"/>
              </a:rPr>
              <a:t>la identidad de la mujer?</a:t>
            </a:r>
          </a:p>
          <a:p>
            <a:pPr marL="2571750" lvl="4" indent="-742950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b) La biología</a:t>
            </a:r>
          </a:p>
          <a:p>
            <a:pPr marL="2571750" lvl="4" indent="-742950"/>
            <a:endParaRPr lang="es-MX" sz="48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La biología define la identidad</a:t>
            </a:r>
          </a:p>
        </p:txBody>
      </p:sp>
      <p:pic>
        <p:nvPicPr>
          <p:cNvPr id="114690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850" y="908720"/>
            <a:ext cx="8730630" cy="417646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9024" y="5157192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C-C-G-A</a:t>
            </a:r>
            <a:endParaRPr lang="es-MX" sz="4400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19" y="1772816"/>
            <a:ext cx="871296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i="1" dirty="0" smtClean="0">
                <a:latin typeface="Arial Black" pitchFamily="34" charset="0"/>
              </a:rPr>
              <a:t>¿Quién define </a:t>
            </a:r>
          </a:p>
          <a:p>
            <a:pPr algn="ctr"/>
            <a:r>
              <a:rPr lang="es-MX" sz="4800" b="1" i="1" dirty="0" smtClean="0">
                <a:latin typeface="Arial Black" pitchFamily="34" charset="0"/>
              </a:rPr>
              <a:t>la identidad de la mujer?</a:t>
            </a:r>
          </a:p>
          <a:p>
            <a:pPr algn="ctr"/>
            <a:r>
              <a:rPr lang="es-MX" sz="4800" b="1" dirty="0" smtClean="0">
                <a:solidFill>
                  <a:schemeClr val="accent1"/>
                </a:solidFill>
                <a:latin typeface="Arial Black" pitchFamily="34" charset="0"/>
              </a:rPr>
              <a:t>c) </a:t>
            </a: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Dios</a:t>
            </a:r>
          </a:p>
          <a:p>
            <a:pPr marL="2571750" lvl="4" indent="-742950"/>
            <a:endParaRPr lang="es-MX" sz="48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39552" y="764704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  <a:buSzPct val="150000"/>
            </a:pPr>
            <a:r>
              <a:rPr lang="es-MX" sz="9600" dirty="0" smtClean="0">
                <a:latin typeface="Arial Black" pitchFamily="34" charset="0"/>
              </a:rPr>
              <a:t>2 Juan </a:t>
            </a:r>
            <a:endParaRPr lang="es-MX" sz="9600" dirty="0">
              <a:latin typeface="Arial Black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31640" y="2348880"/>
            <a:ext cx="6672596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0" b="1" dirty="0" smtClean="0"/>
              <a:t>κυρίᾳ</a:t>
            </a:r>
            <a:r>
              <a:rPr lang="el-GR" sz="9600" dirty="0" smtClean="0"/>
              <a:t> </a:t>
            </a:r>
            <a:endParaRPr lang="es-MX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5259</TotalTime>
  <Words>462</Words>
  <Application>Microsoft Office PowerPoint</Application>
  <PresentationFormat>Presentación en pantalla (4:3)</PresentationFormat>
  <Paragraphs>110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460</cp:revision>
  <dcterms:created xsi:type="dcterms:W3CDTF">2017-08-22T02:13:51Z</dcterms:created>
  <dcterms:modified xsi:type="dcterms:W3CDTF">2017-11-27T19:30:25Z</dcterms:modified>
</cp:coreProperties>
</file>