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84" r:id="rId3"/>
    <p:sldId id="283" r:id="rId4"/>
    <p:sldId id="272" r:id="rId5"/>
    <p:sldId id="285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4" d="100"/>
          <a:sy n="64" d="100"/>
        </p:scale>
        <p:origin x="-13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F2AA5-92CA-DA4E-BA40-DB41B76AED61}" type="datetimeFigureOut">
              <a:rPr lang="en-US" smtClean="0"/>
              <a:t>6/24/19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5CD52-72AD-0C46-86A6-BF45B76A60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Managing the plan of action Part 3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Steve Elzinga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801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 algn="l"/>
            <a:r>
              <a:rPr lang="en-US" b="1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Sand in the wheels of accountability</a:t>
            </a:r>
            <a:endParaRPr lang="en-US" b="1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417637"/>
            <a:ext cx="7399464" cy="439541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Judgmental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Negative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Uninterested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Bored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Dismissive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8EB4E3"/>
                </a:solidFill>
              </a:rPr>
              <a:t>Impatient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558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 algn="l"/>
            <a:r>
              <a:rPr lang="en-US" b="1" dirty="0" smtClean="0">
                <a:solidFill>
                  <a:srgbClr val="8EB4E3"/>
                </a:solidFill>
              </a:rPr>
              <a:t>Greasing the wheels of accountability</a:t>
            </a:r>
            <a:endParaRPr lang="en-US" b="1" dirty="0">
              <a:solidFill>
                <a:srgbClr val="8EB4E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417637"/>
            <a:ext cx="7399464" cy="439541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Be positive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Be supportive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Be encouraging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Be inquisitive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Be interested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Be empathetic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Be </a:t>
            </a:r>
            <a:r>
              <a:rPr lang="en-US" dirty="0" smtClean="0">
                <a:solidFill>
                  <a:srgbClr val="8EB4E3"/>
                </a:solidFill>
              </a:rPr>
              <a:t>hopeful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0590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14350" indent="-514350" algn="l"/>
            <a:r>
              <a:rPr lang="en-US" b="1" dirty="0" smtClean="0">
                <a:solidFill>
                  <a:srgbClr val="8EB4E3"/>
                </a:solidFill>
              </a:rPr>
              <a:t>Accountability always ends with a new commitment</a:t>
            </a:r>
            <a:endParaRPr lang="en-US" b="1" dirty="0">
              <a:solidFill>
                <a:srgbClr val="8EB4E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336" y="1660854"/>
            <a:ext cx="7399464" cy="415219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500584" y="365098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40149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indent="-514350" algn="l"/>
            <a:r>
              <a:rPr lang="en-US" b="1" dirty="0" smtClean="0">
                <a:solidFill>
                  <a:srgbClr val="8EB4E3"/>
                </a:solidFill>
              </a:rPr>
              <a:t>Commitment Models</a:t>
            </a:r>
            <a:endParaRPr lang="en-US" b="1" dirty="0">
              <a:solidFill>
                <a:srgbClr val="8EB4E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3569" y="1284020"/>
            <a:ext cx="8107843" cy="534543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Easiest vs. hardest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Biggest bang for the buck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Fun/boring continuum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Holy Spirit/Word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Opportunities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Obligations and commitments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Try it for a season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Throw mud on the wall and see what sticks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Make a commitment of </a:t>
            </a:r>
            <a:r>
              <a:rPr lang="en-US" dirty="0">
                <a:solidFill>
                  <a:srgbClr val="8EB4E3"/>
                </a:solidFill>
              </a:rPr>
              <a:t>time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9522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7298</TotalTime>
  <Words>89</Words>
  <Application>Microsoft Macintosh PowerPoint</Application>
  <PresentationFormat>On-screen Show (4:3)</PresentationFormat>
  <Paragraphs>34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Black</vt:lpstr>
      <vt:lpstr>Managing the plan of action Part 3</vt:lpstr>
      <vt:lpstr>Sand in the wheels of accountability</vt:lpstr>
      <vt:lpstr>Greasing the wheels of accountability</vt:lpstr>
      <vt:lpstr>Accountability always ends with a new commitment</vt:lpstr>
      <vt:lpstr>Commitment Models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Life changing coaching</dc:title>
  <dc:creator>Steve Elzinga</dc:creator>
  <cp:lastModifiedBy>Steve Elzinga</cp:lastModifiedBy>
  <cp:revision>41</cp:revision>
  <dcterms:created xsi:type="dcterms:W3CDTF">2019-03-01T19:59:18Z</dcterms:created>
  <dcterms:modified xsi:type="dcterms:W3CDTF">2019-06-24T14:15:57Z</dcterms:modified>
</cp:coreProperties>
</file>