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84" r:id="rId3"/>
    <p:sldId id="283" r:id="rId4"/>
    <p:sldId id="272" r:id="rId5"/>
    <p:sldId id="28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Managing the plan of action Part 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Sand in the wheels of accountability</a:t>
            </a:r>
            <a:endParaRPr lang="en-US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Judgmental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Negative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Uninterested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Bored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Dismissive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8EB4E3"/>
                </a:solidFill>
              </a:rPr>
              <a:t>Impatient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58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Greasing the wheels of accountability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positive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supportive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encouraging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inquisitive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interested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empathetic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</a:t>
            </a:r>
            <a:r>
              <a:rPr lang="en-US" dirty="0" smtClean="0">
                <a:solidFill>
                  <a:srgbClr val="8EB4E3"/>
                </a:solidFill>
              </a:rPr>
              <a:t>hopeful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059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Accountability always ends with a new commitment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60854"/>
            <a:ext cx="7399464" cy="415219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00584" y="36509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1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8EB4E3"/>
                </a:solidFill>
              </a:rPr>
              <a:t>Commitment Models</a:t>
            </a:r>
            <a:endParaRPr lang="en-US" b="1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569" y="1284020"/>
            <a:ext cx="8107843" cy="53454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Easiest vs. hardest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Biggest bang for the buck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Fun/boring continuum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Holy Spirit/Word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Opportunities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Obligations and commitments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Try it for a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Throw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a commitment of </a:t>
            </a:r>
            <a:r>
              <a:rPr lang="en-US" dirty="0">
                <a:solidFill>
                  <a:srgbClr val="8EB4E3"/>
                </a:solidFill>
              </a:rPr>
              <a:t>time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952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7298</TotalTime>
  <Words>89</Words>
  <Application>Microsoft Macintosh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Black</vt:lpstr>
      <vt:lpstr>Managing the plan of action Part 3</vt:lpstr>
      <vt:lpstr>Sand in the wheels of accountability</vt:lpstr>
      <vt:lpstr>Greasing the wheels of accountability</vt:lpstr>
      <vt:lpstr>Accountability always ends with a new commitment</vt:lpstr>
      <vt:lpstr>Commitment Models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41</cp:revision>
  <dcterms:created xsi:type="dcterms:W3CDTF">2019-03-01T19:59:18Z</dcterms:created>
  <dcterms:modified xsi:type="dcterms:W3CDTF">2019-06-24T14:15:57Z</dcterms:modified>
</cp:coreProperties>
</file>