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7" r:id="rId2"/>
    <p:sldId id="648" r:id="rId3"/>
    <p:sldId id="649" r:id="rId4"/>
    <p:sldId id="632" r:id="rId5"/>
    <p:sldId id="650" r:id="rId6"/>
    <p:sldId id="384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l_ce3k87VAhVK7YMKHWxnB28QjRwIBw&amp;url=http://download-wallpaper.net/content/landscape-field-tree.html&amp;psig=AFQjCNEiOQoEfEsgd0XXvGKRmmYJsKmUKw&amp;ust=1502504974553502" TargetMode="Externa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3. </a:t>
            </a:r>
          </a:p>
          <a:p>
            <a:pPr lvl="5"/>
            <a:r>
              <a:rPr lang="es-MX" sz="3600" b="1" dirty="0" smtClean="0"/>
              <a:t>Fruto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Unidos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563888" y="836712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 flipV="1">
            <a:off x="3563888" y="3789040"/>
            <a:ext cx="4968552" cy="7200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716362" y="196416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139952" y="4365104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3707904" y="764704"/>
            <a:ext cx="4896544" cy="27363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645024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2051720" y="1196752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5652120" y="393305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orazón"/>
          <p:cNvSpPr/>
          <p:nvPr/>
        </p:nvSpPr>
        <p:spPr>
          <a:xfrm>
            <a:off x="5220072" y="1340768"/>
            <a:ext cx="1800200" cy="158417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Corazón"/>
          <p:cNvSpPr/>
          <p:nvPr/>
        </p:nvSpPr>
        <p:spPr>
          <a:xfrm>
            <a:off x="6228184" y="2348880"/>
            <a:ext cx="2664296" cy="216024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Corazón"/>
          <p:cNvSpPr/>
          <p:nvPr/>
        </p:nvSpPr>
        <p:spPr>
          <a:xfrm>
            <a:off x="3203848" y="836712"/>
            <a:ext cx="2664296" cy="216024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Corazón"/>
          <p:cNvSpPr/>
          <p:nvPr/>
        </p:nvSpPr>
        <p:spPr>
          <a:xfrm>
            <a:off x="7092280" y="548680"/>
            <a:ext cx="1728192" cy="136815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Unidos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563888" y="836712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 flipV="1">
            <a:off x="3563888" y="3789040"/>
            <a:ext cx="4968552" cy="7200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716362" y="196416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139952" y="4365104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3707904" y="764704"/>
            <a:ext cx="4896544" cy="27363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645024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2051720" y="1196752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5652120" y="393305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orazón"/>
          <p:cNvSpPr/>
          <p:nvPr/>
        </p:nvSpPr>
        <p:spPr>
          <a:xfrm>
            <a:off x="5220072" y="1340768"/>
            <a:ext cx="1800200" cy="158417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Corazón"/>
          <p:cNvSpPr/>
          <p:nvPr/>
        </p:nvSpPr>
        <p:spPr>
          <a:xfrm>
            <a:off x="6228184" y="2348880"/>
            <a:ext cx="2664296" cy="216024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Corazón"/>
          <p:cNvSpPr/>
          <p:nvPr/>
        </p:nvSpPr>
        <p:spPr>
          <a:xfrm>
            <a:off x="3203848" y="836712"/>
            <a:ext cx="2664296" cy="216024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Corazón"/>
          <p:cNvSpPr/>
          <p:nvPr/>
        </p:nvSpPr>
        <p:spPr>
          <a:xfrm>
            <a:off x="7092280" y="548680"/>
            <a:ext cx="1728192" cy="136815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Flecha curvada hacia abajo"/>
          <p:cNvSpPr/>
          <p:nvPr/>
        </p:nvSpPr>
        <p:spPr>
          <a:xfrm flipH="1">
            <a:off x="1907704" y="1556792"/>
            <a:ext cx="2556792" cy="1944216"/>
          </a:xfrm>
          <a:prstGeom prst="curvedDownArrow">
            <a:avLst/>
          </a:prstGeom>
          <a:solidFill>
            <a:srgbClr val="FF0000"/>
          </a:solidFill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29" name="28 Corazón"/>
          <p:cNvSpPr/>
          <p:nvPr/>
        </p:nvSpPr>
        <p:spPr>
          <a:xfrm>
            <a:off x="395536" y="3573016"/>
            <a:ext cx="3960440" cy="328498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6562" name="AutoShape 2" descr="Resultado de imagen para golden t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6570" name="AutoShape 10" descr="Resultado de imagen para golden t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6574" name="Picture 1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548680"/>
            <a:ext cx="7632848" cy="47823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20688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latin typeface="Arial Black" pitchFamily="34" charset="0"/>
              </a:rPr>
              <a:t>Juan 17:20</a:t>
            </a:r>
          </a:p>
          <a:p>
            <a:pPr algn="ctr"/>
            <a:r>
              <a:rPr lang="es-MX" sz="8800" b="1" dirty="0" smtClean="0">
                <a:latin typeface="Arial Black" pitchFamily="34" charset="0"/>
              </a:rPr>
              <a:t>Tito 3:14</a:t>
            </a:r>
            <a:endParaRPr lang="es-MX" sz="8800" dirty="0">
              <a:latin typeface="Arial Black" pitchFamily="34" charset="0"/>
            </a:endParaRPr>
          </a:p>
        </p:txBody>
      </p:sp>
      <p:sp>
        <p:nvSpPr>
          <p:cNvPr id="3" name="2 Flecha derecha"/>
          <p:cNvSpPr/>
          <p:nvPr/>
        </p:nvSpPr>
        <p:spPr>
          <a:xfrm rot="18695318">
            <a:off x="411960" y="3279537"/>
            <a:ext cx="4222170" cy="2999625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2166</TotalTime>
  <Words>110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354</cp:revision>
  <dcterms:created xsi:type="dcterms:W3CDTF">2017-07-09T16:48:22Z</dcterms:created>
  <dcterms:modified xsi:type="dcterms:W3CDTF">2017-08-11T21:29:53Z</dcterms:modified>
</cp:coreProperties>
</file>