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2" r:id="rId3"/>
    <p:sldId id="284" r:id="rId4"/>
    <p:sldId id="287" r:id="rId5"/>
    <p:sldId id="286" r:id="rId6"/>
    <p:sldId id="266" r:id="rId7"/>
    <p:sldId id="288" r:id="rId8"/>
    <p:sldId id="290" r:id="rId9"/>
    <p:sldId id="291" r:id="rId10"/>
    <p:sldId id="292" r:id="rId11"/>
    <p:sldId id="293" r:id="rId12"/>
    <p:sldId id="296" r:id="rId13"/>
    <p:sldId id="298" r:id="rId14"/>
    <p:sldId id="303" r:id="rId15"/>
    <p:sldId id="304" r:id="rId16"/>
    <p:sldId id="306" r:id="rId17"/>
    <p:sldId id="307" r:id="rId18"/>
    <p:sldId id="265" r:id="rId19"/>
    <p:sldId id="30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40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A5014D18-9AF8-436E-90E5-D7E8130C0AB8}"/>
    <pc:docChg chg="custSel addSld delSld modSld">
      <pc:chgData name="Brian DeCook" userId="f06ccbda779038aa" providerId="LiveId" clId="{A5014D18-9AF8-436E-90E5-D7E8130C0AB8}" dt="2018-03-12T01:37:08.151" v="153" actId="20577"/>
      <pc:docMkLst>
        <pc:docMk/>
      </pc:docMkLst>
      <pc:sldChg chg="modSp">
        <pc:chgData name="Brian DeCook" userId="f06ccbda779038aa" providerId="LiveId" clId="{A5014D18-9AF8-436E-90E5-D7E8130C0AB8}" dt="2018-03-12T00:15:11.490" v="72" actId="20577"/>
        <pc:sldMkLst>
          <pc:docMk/>
          <pc:sldMk cId="2693324274" sldId="256"/>
        </pc:sldMkLst>
        <pc:spChg chg="mod">
          <ac:chgData name="Brian DeCook" userId="f06ccbda779038aa" providerId="LiveId" clId="{A5014D18-9AF8-436E-90E5-D7E8130C0AB8}" dt="2018-03-12T00:15:11.490" v="72" actId="20577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A5014D18-9AF8-436E-90E5-D7E8130C0AB8}" dt="2018-03-12T01:37:08.151" v="153" actId="20577"/>
        <pc:sldMkLst>
          <pc:docMk/>
          <pc:sldMk cId="2771055752" sldId="265"/>
        </pc:sldMkLst>
        <pc:spChg chg="mod">
          <ac:chgData name="Brian DeCook" userId="f06ccbda779038aa" providerId="LiveId" clId="{A5014D18-9AF8-436E-90E5-D7E8130C0AB8}" dt="2018-03-12T00:14:37.448" v="0" actId="20577"/>
          <ac:spMkLst>
            <pc:docMk/>
            <pc:sldMk cId="2771055752" sldId="265"/>
            <ac:spMk id="2" creationId="{0C5331E9-4C9B-4C57-84E9-90680A549A13}"/>
          </ac:spMkLst>
        </pc:spChg>
        <pc:spChg chg="mod">
          <ac:chgData name="Brian DeCook" userId="f06ccbda779038aa" providerId="LiveId" clId="{A5014D18-9AF8-436E-90E5-D7E8130C0AB8}" dt="2018-03-12T01:37:08.151" v="153" actId="20577"/>
          <ac:spMkLst>
            <pc:docMk/>
            <pc:sldMk cId="2771055752" sldId="265"/>
            <ac:spMk id="3" creationId="{448F06D8-2E51-4BD9-B868-5642B67935E6}"/>
          </ac:spMkLst>
        </pc:spChg>
      </pc:sldChg>
      <pc:sldChg chg="del">
        <pc:chgData name="Brian DeCook" userId="f06ccbda779038aa" providerId="LiveId" clId="{A5014D18-9AF8-436E-90E5-D7E8130C0AB8}" dt="2018-03-12T00:14:44.642" v="21" actId="2696"/>
        <pc:sldMkLst>
          <pc:docMk/>
          <pc:sldMk cId="517941726" sldId="266"/>
        </pc:sldMkLst>
      </pc:sldChg>
      <pc:sldChg chg="add">
        <pc:chgData name="Brian DeCook" userId="f06ccbda779038aa" providerId="LiveId" clId="{A5014D18-9AF8-436E-90E5-D7E8130C0AB8}" dt="2018-03-12T01:19:35.044" v="73"/>
        <pc:sldMkLst>
          <pc:docMk/>
          <pc:sldMk cId="2749247817" sldId="266"/>
        </pc:sldMkLst>
      </pc:sldChg>
      <pc:sldChg chg="del">
        <pc:chgData name="Brian DeCook" userId="f06ccbda779038aa" providerId="LiveId" clId="{A5014D18-9AF8-436E-90E5-D7E8130C0AB8}" dt="2018-03-12T00:14:44.642" v="20" actId="2696"/>
        <pc:sldMkLst>
          <pc:docMk/>
          <pc:sldMk cId="325761022" sldId="267"/>
        </pc:sldMkLst>
      </pc:sldChg>
      <pc:sldChg chg="delSp modSp add">
        <pc:chgData name="Brian DeCook" userId="f06ccbda779038aa" providerId="LiveId" clId="{A5014D18-9AF8-436E-90E5-D7E8130C0AB8}" dt="2018-03-12T01:20:11.721" v="81" actId="255"/>
        <pc:sldMkLst>
          <pc:docMk/>
          <pc:sldMk cId="3486618105" sldId="267"/>
        </pc:sldMkLst>
        <pc:spChg chg="mod">
          <ac:chgData name="Brian DeCook" userId="f06ccbda779038aa" providerId="LiveId" clId="{A5014D18-9AF8-436E-90E5-D7E8130C0AB8}" dt="2018-03-12T01:19:59.048" v="79" actId="14100"/>
          <ac:spMkLst>
            <pc:docMk/>
            <pc:sldMk cId="3486618105" sldId="267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0:11.721" v="81" actId="255"/>
          <ac:spMkLst>
            <pc:docMk/>
            <pc:sldMk cId="3486618105" sldId="267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19:54.420" v="78" actId="478"/>
          <ac:picMkLst>
            <pc:docMk/>
            <pc:sldMk cId="3486618105" sldId="267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0:14:44.627" v="19" actId="2696"/>
        <pc:sldMkLst>
          <pc:docMk/>
          <pc:sldMk cId="778147972" sldId="268"/>
        </pc:sldMkLst>
      </pc:sldChg>
      <pc:sldChg chg="delSp modSp add">
        <pc:chgData name="Brian DeCook" userId="f06ccbda779038aa" providerId="LiveId" clId="{A5014D18-9AF8-436E-90E5-D7E8130C0AB8}" dt="2018-03-12T01:20:39.862" v="88" actId="255"/>
        <pc:sldMkLst>
          <pc:docMk/>
          <pc:sldMk cId="3388499084" sldId="268"/>
        </pc:sldMkLst>
        <pc:spChg chg="mod">
          <ac:chgData name="Brian DeCook" userId="f06ccbda779038aa" providerId="LiveId" clId="{A5014D18-9AF8-436E-90E5-D7E8130C0AB8}" dt="2018-03-12T01:20:28.856" v="86" actId="14100"/>
          <ac:spMkLst>
            <pc:docMk/>
            <pc:sldMk cId="3388499084" sldId="268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0:39.862" v="88" actId="255"/>
          <ac:spMkLst>
            <pc:docMk/>
            <pc:sldMk cId="3388499084" sldId="268"/>
            <ac:spMk id="3" creationId="{00000000-0000-0000-0000-000000000000}"/>
          </ac:spMkLst>
        </pc:spChg>
        <pc:picChg chg="del mod">
          <ac:chgData name="Brian DeCook" userId="f06ccbda779038aa" providerId="LiveId" clId="{A5014D18-9AF8-436E-90E5-D7E8130C0AB8}" dt="2018-03-12T01:20:24.574" v="85" actId="478"/>
          <ac:picMkLst>
            <pc:docMk/>
            <pc:sldMk cId="3388499084" sldId="268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0:14:44.627" v="18" actId="2696"/>
        <pc:sldMkLst>
          <pc:docMk/>
          <pc:sldMk cId="2041006877" sldId="269"/>
        </pc:sldMkLst>
      </pc:sldChg>
      <pc:sldChg chg="delSp modSp add">
        <pc:chgData name="Brian DeCook" userId="f06ccbda779038aa" providerId="LiveId" clId="{A5014D18-9AF8-436E-90E5-D7E8130C0AB8}" dt="2018-03-12T01:21:25.019" v="94" actId="255"/>
        <pc:sldMkLst>
          <pc:docMk/>
          <pc:sldMk cId="3137680246" sldId="269"/>
        </pc:sldMkLst>
        <pc:spChg chg="mod">
          <ac:chgData name="Brian DeCook" userId="f06ccbda779038aa" providerId="LiveId" clId="{A5014D18-9AF8-436E-90E5-D7E8130C0AB8}" dt="2018-03-12T01:21:03.006" v="92" actId="14100"/>
          <ac:spMkLst>
            <pc:docMk/>
            <pc:sldMk cId="3137680246" sldId="269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1:25.019" v="94" actId="255"/>
          <ac:spMkLst>
            <pc:docMk/>
            <pc:sldMk cId="3137680246" sldId="269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20:57.127" v="91" actId="478"/>
          <ac:picMkLst>
            <pc:docMk/>
            <pc:sldMk cId="3137680246" sldId="269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2T01:22:00.723" v="102" actId="255"/>
        <pc:sldMkLst>
          <pc:docMk/>
          <pc:sldMk cId="2738460227" sldId="270"/>
        </pc:sldMkLst>
        <pc:spChg chg="mod">
          <ac:chgData name="Brian DeCook" userId="f06ccbda779038aa" providerId="LiveId" clId="{A5014D18-9AF8-436E-90E5-D7E8130C0AB8}" dt="2018-03-12T01:21:42.222" v="98" actId="14100"/>
          <ac:spMkLst>
            <pc:docMk/>
            <pc:sldMk cId="2738460227" sldId="270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2:00.723" v="102" actId="255"/>
          <ac:spMkLst>
            <pc:docMk/>
            <pc:sldMk cId="2738460227" sldId="270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21:37.502" v="97" actId="478"/>
          <ac:picMkLst>
            <pc:docMk/>
            <pc:sldMk cId="2738460227" sldId="270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0:14:44.627" v="17" actId="2696"/>
        <pc:sldMkLst>
          <pc:docMk/>
          <pc:sldMk cId="3473014268" sldId="270"/>
        </pc:sldMkLst>
      </pc:sldChg>
      <pc:sldChg chg="delSp modSp add">
        <pc:chgData name="Brian DeCook" userId="f06ccbda779038aa" providerId="LiveId" clId="{A5014D18-9AF8-436E-90E5-D7E8130C0AB8}" dt="2018-03-12T01:22:32.698" v="108" actId="255"/>
        <pc:sldMkLst>
          <pc:docMk/>
          <pc:sldMk cId="2372802037" sldId="271"/>
        </pc:sldMkLst>
        <pc:spChg chg="mod">
          <ac:chgData name="Brian DeCook" userId="f06ccbda779038aa" providerId="LiveId" clId="{A5014D18-9AF8-436E-90E5-D7E8130C0AB8}" dt="2018-03-12T01:22:21.454" v="106" actId="122"/>
          <ac:spMkLst>
            <pc:docMk/>
            <pc:sldMk cId="2372802037" sldId="271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2:32.698" v="108" actId="255"/>
          <ac:spMkLst>
            <pc:docMk/>
            <pc:sldMk cId="2372802037" sldId="271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22:14.709" v="104" actId="478"/>
          <ac:picMkLst>
            <pc:docMk/>
            <pc:sldMk cId="2372802037" sldId="271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0:14:44.627" v="16" actId="2696"/>
        <pc:sldMkLst>
          <pc:docMk/>
          <pc:sldMk cId="3263295301" sldId="271"/>
        </pc:sldMkLst>
      </pc:sldChg>
      <pc:sldChg chg="delSp modSp add">
        <pc:chgData name="Brian DeCook" userId="f06ccbda779038aa" providerId="LiveId" clId="{A5014D18-9AF8-436E-90E5-D7E8130C0AB8}" dt="2018-03-12T01:23:07.113" v="114" actId="255"/>
        <pc:sldMkLst>
          <pc:docMk/>
          <pc:sldMk cId="1643706301" sldId="272"/>
        </pc:sldMkLst>
        <pc:spChg chg="mod">
          <ac:chgData name="Brian DeCook" userId="f06ccbda779038aa" providerId="LiveId" clId="{A5014D18-9AF8-436E-90E5-D7E8130C0AB8}" dt="2018-03-12T01:22:55.385" v="112" actId="14100"/>
          <ac:spMkLst>
            <pc:docMk/>
            <pc:sldMk cId="1643706301" sldId="272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3:07.113" v="114" actId="255"/>
          <ac:spMkLst>
            <pc:docMk/>
            <pc:sldMk cId="1643706301" sldId="272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22:49.583" v="111" actId="478"/>
          <ac:picMkLst>
            <pc:docMk/>
            <pc:sldMk cId="1643706301" sldId="272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0:14:44.627" v="15" actId="2696"/>
        <pc:sldMkLst>
          <pc:docMk/>
          <pc:sldMk cId="2328748647" sldId="272"/>
        </pc:sldMkLst>
      </pc:sldChg>
      <pc:sldChg chg="del">
        <pc:chgData name="Brian DeCook" userId="f06ccbda779038aa" providerId="LiveId" clId="{A5014D18-9AF8-436E-90E5-D7E8130C0AB8}" dt="2018-03-12T00:14:44.611" v="14" actId="2696"/>
        <pc:sldMkLst>
          <pc:docMk/>
          <pc:sldMk cId="502172372" sldId="273"/>
        </pc:sldMkLst>
      </pc:sldChg>
      <pc:sldChg chg="delSp modSp add">
        <pc:chgData name="Brian DeCook" userId="f06ccbda779038aa" providerId="LiveId" clId="{A5014D18-9AF8-436E-90E5-D7E8130C0AB8}" dt="2018-03-12T01:23:52.193" v="120" actId="255"/>
        <pc:sldMkLst>
          <pc:docMk/>
          <pc:sldMk cId="3217680226" sldId="273"/>
        </pc:sldMkLst>
        <pc:spChg chg="mod">
          <ac:chgData name="Brian DeCook" userId="f06ccbda779038aa" providerId="LiveId" clId="{A5014D18-9AF8-436E-90E5-D7E8130C0AB8}" dt="2018-03-12T01:23:38.519" v="118" actId="14100"/>
          <ac:spMkLst>
            <pc:docMk/>
            <pc:sldMk cId="3217680226" sldId="273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3:52.193" v="120" actId="255"/>
          <ac:spMkLst>
            <pc:docMk/>
            <pc:sldMk cId="3217680226" sldId="273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23:34.113" v="117" actId="478"/>
          <ac:picMkLst>
            <pc:docMk/>
            <pc:sldMk cId="3217680226" sldId="273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0:14:44.611" v="13" actId="2696"/>
        <pc:sldMkLst>
          <pc:docMk/>
          <pc:sldMk cId="33207826" sldId="274"/>
        </pc:sldMkLst>
      </pc:sldChg>
      <pc:sldChg chg="delSp modSp add">
        <pc:chgData name="Brian DeCook" userId="f06ccbda779038aa" providerId="LiveId" clId="{A5014D18-9AF8-436E-90E5-D7E8130C0AB8}" dt="2018-03-12T01:24:23.458" v="126" actId="255"/>
        <pc:sldMkLst>
          <pc:docMk/>
          <pc:sldMk cId="1313204785" sldId="274"/>
        </pc:sldMkLst>
        <pc:spChg chg="mod">
          <ac:chgData name="Brian DeCook" userId="f06ccbda779038aa" providerId="LiveId" clId="{A5014D18-9AF8-436E-90E5-D7E8130C0AB8}" dt="2018-03-12T01:24:11.260" v="124" actId="14100"/>
          <ac:spMkLst>
            <pc:docMk/>
            <pc:sldMk cId="1313204785" sldId="274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4:23.458" v="126" actId="255"/>
          <ac:spMkLst>
            <pc:docMk/>
            <pc:sldMk cId="1313204785" sldId="274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24:05.600" v="123" actId="478"/>
          <ac:picMkLst>
            <pc:docMk/>
            <pc:sldMk cId="1313204785" sldId="274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2T01:24:54.817" v="132" actId="255"/>
        <pc:sldMkLst>
          <pc:docMk/>
          <pc:sldMk cId="811408157" sldId="275"/>
        </pc:sldMkLst>
        <pc:spChg chg="mod">
          <ac:chgData name="Brian DeCook" userId="f06ccbda779038aa" providerId="LiveId" clId="{A5014D18-9AF8-436E-90E5-D7E8130C0AB8}" dt="2018-03-12T01:24:41.820" v="130" actId="14100"/>
          <ac:spMkLst>
            <pc:docMk/>
            <pc:sldMk cId="811408157" sldId="275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4:54.817" v="132" actId="255"/>
          <ac:spMkLst>
            <pc:docMk/>
            <pc:sldMk cId="811408157" sldId="275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24:37.209" v="129" actId="478"/>
          <ac:picMkLst>
            <pc:docMk/>
            <pc:sldMk cId="811408157" sldId="275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0:14:44.611" v="12" actId="2696"/>
        <pc:sldMkLst>
          <pc:docMk/>
          <pc:sldMk cId="4289380202" sldId="275"/>
        </pc:sldMkLst>
      </pc:sldChg>
      <pc:sldChg chg="delSp modSp add">
        <pc:chgData name="Brian DeCook" userId="f06ccbda779038aa" providerId="LiveId" clId="{A5014D18-9AF8-436E-90E5-D7E8130C0AB8}" dt="2018-03-12T01:25:27.135" v="138" actId="255"/>
        <pc:sldMkLst>
          <pc:docMk/>
          <pc:sldMk cId="2495355277" sldId="276"/>
        </pc:sldMkLst>
        <pc:spChg chg="mod">
          <ac:chgData name="Brian DeCook" userId="f06ccbda779038aa" providerId="LiveId" clId="{A5014D18-9AF8-436E-90E5-D7E8130C0AB8}" dt="2018-03-12T01:25:13.822" v="136" actId="14100"/>
          <ac:spMkLst>
            <pc:docMk/>
            <pc:sldMk cId="2495355277" sldId="276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5:27.135" v="138" actId="255"/>
          <ac:spMkLst>
            <pc:docMk/>
            <pc:sldMk cId="2495355277" sldId="276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25:09.227" v="135" actId="478"/>
          <ac:picMkLst>
            <pc:docMk/>
            <pc:sldMk cId="2495355277" sldId="276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0:14:44.611" v="11" actId="2696"/>
        <pc:sldMkLst>
          <pc:docMk/>
          <pc:sldMk cId="4186974963" sldId="276"/>
        </pc:sldMkLst>
      </pc:sldChg>
      <pc:sldChg chg="delSp modSp add">
        <pc:chgData name="Brian DeCook" userId="f06ccbda779038aa" providerId="LiveId" clId="{A5014D18-9AF8-436E-90E5-D7E8130C0AB8}" dt="2018-03-12T01:26:00.974" v="144" actId="255"/>
        <pc:sldMkLst>
          <pc:docMk/>
          <pc:sldMk cId="213671844" sldId="277"/>
        </pc:sldMkLst>
        <pc:spChg chg="mod">
          <ac:chgData name="Brian DeCook" userId="f06ccbda779038aa" providerId="LiveId" clId="{A5014D18-9AF8-436E-90E5-D7E8130C0AB8}" dt="2018-03-12T01:25:49.776" v="142" actId="14100"/>
          <ac:spMkLst>
            <pc:docMk/>
            <pc:sldMk cId="213671844" sldId="277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1:26:00.974" v="144" actId="255"/>
          <ac:spMkLst>
            <pc:docMk/>
            <pc:sldMk cId="213671844" sldId="277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1:25:44.780" v="141" actId="478"/>
          <ac:picMkLst>
            <pc:docMk/>
            <pc:sldMk cId="213671844" sldId="277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0:14:44.595" v="10" actId="2696"/>
        <pc:sldMkLst>
          <pc:docMk/>
          <pc:sldMk cId="328947163" sldId="277"/>
        </pc:sldMkLst>
      </pc:sldChg>
      <pc:sldChg chg="del">
        <pc:chgData name="Brian DeCook" userId="f06ccbda779038aa" providerId="LiveId" clId="{A5014D18-9AF8-436E-90E5-D7E8130C0AB8}" dt="2018-03-12T00:14:44.595" v="9" actId="2696"/>
        <pc:sldMkLst>
          <pc:docMk/>
          <pc:sldMk cId="722373721" sldId="278"/>
        </pc:sldMkLst>
      </pc:sldChg>
      <pc:sldChg chg="del">
        <pc:chgData name="Brian DeCook" userId="f06ccbda779038aa" providerId="LiveId" clId="{A5014D18-9AF8-436E-90E5-D7E8130C0AB8}" dt="2018-03-12T00:14:44.595" v="8" actId="2696"/>
        <pc:sldMkLst>
          <pc:docMk/>
          <pc:sldMk cId="1957439815" sldId="279"/>
        </pc:sldMkLst>
      </pc:sldChg>
      <pc:sldChg chg="del">
        <pc:chgData name="Brian DeCook" userId="f06ccbda779038aa" providerId="LiveId" clId="{A5014D18-9AF8-436E-90E5-D7E8130C0AB8}" dt="2018-03-12T00:14:44.595" v="7" actId="2696"/>
        <pc:sldMkLst>
          <pc:docMk/>
          <pc:sldMk cId="4128204851" sldId="280"/>
        </pc:sldMkLst>
      </pc:sldChg>
      <pc:sldChg chg="del">
        <pc:chgData name="Brian DeCook" userId="f06ccbda779038aa" providerId="LiveId" clId="{A5014D18-9AF8-436E-90E5-D7E8130C0AB8}" dt="2018-03-12T00:14:44.595" v="6" actId="2696"/>
        <pc:sldMkLst>
          <pc:docMk/>
          <pc:sldMk cId="662837442" sldId="281"/>
        </pc:sldMkLst>
      </pc:sldChg>
      <pc:sldChg chg="del">
        <pc:chgData name="Brian DeCook" userId="f06ccbda779038aa" providerId="LiveId" clId="{A5014D18-9AF8-436E-90E5-D7E8130C0AB8}" dt="2018-03-12T00:14:44.580" v="5" actId="2696"/>
        <pc:sldMkLst>
          <pc:docMk/>
          <pc:sldMk cId="996131379" sldId="282"/>
        </pc:sldMkLst>
      </pc:sldChg>
      <pc:sldChg chg="del">
        <pc:chgData name="Brian DeCook" userId="f06ccbda779038aa" providerId="LiveId" clId="{A5014D18-9AF8-436E-90E5-D7E8130C0AB8}" dt="2018-03-12T00:14:44.580" v="4" actId="2696"/>
        <pc:sldMkLst>
          <pc:docMk/>
          <pc:sldMk cId="510895831" sldId="283"/>
        </pc:sldMkLst>
      </pc:sldChg>
      <pc:sldChg chg="del">
        <pc:chgData name="Brian DeCook" userId="f06ccbda779038aa" providerId="LiveId" clId="{A5014D18-9AF8-436E-90E5-D7E8130C0AB8}" dt="2018-03-12T00:14:44.580" v="3" actId="2696"/>
        <pc:sldMkLst>
          <pc:docMk/>
          <pc:sldMk cId="2298402564" sldId="284"/>
        </pc:sldMkLst>
      </pc:sldChg>
      <pc:sldChg chg="del">
        <pc:chgData name="Brian DeCook" userId="f06ccbda779038aa" providerId="LiveId" clId="{A5014D18-9AF8-436E-90E5-D7E8130C0AB8}" dt="2018-03-12T00:14:44.580" v="2" actId="2696"/>
        <pc:sldMkLst>
          <pc:docMk/>
          <pc:sldMk cId="1909034022" sldId="285"/>
        </pc:sldMkLst>
      </pc:sldChg>
      <pc:sldChg chg="del">
        <pc:chgData name="Brian DeCook" userId="f06ccbda779038aa" providerId="LiveId" clId="{A5014D18-9AF8-436E-90E5-D7E8130C0AB8}" dt="2018-03-12T00:14:44.564" v="1" actId="2696"/>
        <pc:sldMkLst>
          <pc:docMk/>
          <pc:sldMk cId="443748603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Restoring </a:t>
            </a:r>
            <a:r>
              <a:rPr lang="en-US" dirty="0"/>
              <a:t>Relationships</a:t>
            </a:r>
            <a:br>
              <a:rPr lang="en-US" dirty="0"/>
            </a:br>
            <a:r>
              <a:rPr lang="en-US" dirty="0" smtClean="0"/>
              <a:t>Transforming </a:t>
            </a:r>
            <a:r>
              <a:rPr lang="en-US" dirty="0"/>
              <a:t>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96" y="4161115"/>
            <a:ext cx="8797446" cy="1408982"/>
          </a:xfrm>
        </p:spPr>
        <p:txBody>
          <a:bodyPr>
            <a:noAutofit/>
          </a:bodyPr>
          <a:lstStyle/>
          <a:p>
            <a:r>
              <a:rPr lang="en-US" dirty="0" err="1" smtClean="0"/>
              <a:t>Lectura</a:t>
            </a:r>
            <a:r>
              <a:rPr lang="en-US" dirty="0" smtClean="0"/>
              <a:t> </a:t>
            </a:r>
            <a:r>
              <a:rPr lang="en-US" dirty="0"/>
              <a:t>9</a:t>
            </a:r>
          </a:p>
          <a:p>
            <a:r>
              <a:rPr lang="en-US"/>
              <a:t>La </a:t>
            </a:r>
            <a:r>
              <a:rPr lang="en-US" dirty="0" err="1" smtClean="0"/>
              <a:t>G</a:t>
            </a:r>
            <a:r>
              <a:rPr lang="en-US" smtClean="0"/>
              <a:t>uerra </a:t>
            </a:r>
            <a:r>
              <a:rPr lang="en-US" dirty="0"/>
              <a:t>entre el </a:t>
            </a:r>
            <a:r>
              <a:rPr lang="en-US" dirty="0" err="1" smtClean="0"/>
              <a:t>Reguero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Pólvora</a:t>
            </a:r>
            <a:r>
              <a:rPr lang="en-US" dirty="0" smtClean="0"/>
              <a:t> </a:t>
            </a:r>
            <a:r>
              <a:rPr lang="en-US" dirty="0"/>
              <a:t>y el </a:t>
            </a:r>
            <a:r>
              <a:rPr lang="en-US" dirty="0" err="1"/>
              <a:t>Peacefire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9EFF4F1-BAD0-4D5E-ADF4-A74EB3F63E24}"/>
              </a:ext>
            </a:extLst>
          </p:cNvPr>
          <p:cNvCxnSpPr>
            <a:cxnSpLocks/>
          </p:cNvCxnSpPr>
          <p:nvPr/>
        </p:nvCxnSpPr>
        <p:spPr>
          <a:xfrm>
            <a:off x="3474556" y="2880657"/>
            <a:ext cx="218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36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/>
              <a:t>El </a:t>
            </a:r>
            <a:r>
              <a:rPr lang="en-US" dirty="0" err="1"/>
              <a:t>apóstol</a:t>
            </a:r>
            <a:r>
              <a:rPr lang="en-US" dirty="0"/>
              <a:t> Pablo </a:t>
            </a:r>
            <a:r>
              <a:rPr lang="en-US" dirty="0" err="1"/>
              <a:t>describió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obras</a:t>
            </a:r>
            <a:r>
              <a:rPr lang="en-US" dirty="0"/>
              <a:t> de la carne en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carta</a:t>
            </a:r>
            <a:r>
              <a:rPr lang="en-US" dirty="0"/>
              <a:t> a los </a:t>
            </a:r>
            <a:r>
              <a:rPr lang="en-US" dirty="0" err="1"/>
              <a:t>Gálatas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Las </a:t>
            </a:r>
            <a:r>
              <a:rPr lang="en-US" i="1" dirty="0" err="1"/>
              <a:t>obras</a:t>
            </a:r>
            <a:r>
              <a:rPr lang="en-US" i="1" dirty="0"/>
              <a:t> de la </a:t>
            </a:r>
            <a:r>
              <a:rPr lang="en-US" i="1" dirty="0" err="1"/>
              <a:t>naturaleza</a:t>
            </a:r>
            <a:r>
              <a:rPr lang="en-US" i="1" dirty="0"/>
              <a:t> </a:t>
            </a:r>
            <a:r>
              <a:rPr lang="en-US" i="1" dirty="0" err="1"/>
              <a:t>pecaminosa</a:t>
            </a:r>
            <a:r>
              <a:rPr lang="en-US" i="1" dirty="0"/>
              <a:t> se </a:t>
            </a:r>
            <a:r>
              <a:rPr lang="en-US" i="1" dirty="0" err="1"/>
              <a:t>conocen</a:t>
            </a:r>
            <a:r>
              <a:rPr lang="en-US" i="1" dirty="0"/>
              <a:t> </a:t>
            </a:r>
            <a:r>
              <a:rPr lang="en-US" i="1" dirty="0" err="1"/>
              <a:t>bien</a:t>
            </a:r>
            <a:r>
              <a:rPr lang="en-US" i="1" dirty="0"/>
              <a:t>: </a:t>
            </a:r>
            <a:r>
              <a:rPr lang="en-US" i="1" dirty="0" err="1"/>
              <a:t>inmoralidad</a:t>
            </a:r>
            <a:r>
              <a:rPr lang="en-US" i="1" dirty="0"/>
              <a:t> sexual, </a:t>
            </a:r>
            <a:r>
              <a:rPr lang="en-US" i="1" dirty="0" err="1"/>
              <a:t>impureza</a:t>
            </a:r>
            <a:r>
              <a:rPr lang="en-US" i="1" dirty="0"/>
              <a:t> y </a:t>
            </a:r>
            <a:r>
              <a:rPr lang="en-US" i="1" dirty="0" err="1"/>
              <a:t>libertinaje</a:t>
            </a:r>
            <a:r>
              <a:rPr lang="en-US" i="1" dirty="0"/>
              <a:t>; 20 </a:t>
            </a:r>
            <a:r>
              <a:rPr lang="en-US" i="1" dirty="0" err="1"/>
              <a:t>idolatría</a:t>
            </a:r>
            <a:r>
              <a:rPr lang="en-US" i="1" dirty="0"/>
              <a:t> y </a:t>
            </a:r>
            <a:r>
              <a:rPr lang="en-US" i="1" dirty="0" err="1"/>
              <a:t>brujería</a:t>
            </a:r>
            <a:r>
              <a:rPr lang="en-US" i="1" dirty="0"/>
              <a:t>; </a:t>
            </a:r>
            <a:r>
              <a:rPr lang="en-US" i="1" dirty="0" err="1"/>
              <a:t>odio</a:t>
            </a:r>
            <a:r>
              <a:rPr lang="en-US" i="1" dirty="0"/>
              <a:t>, </a:t>
            </a:r>
            <a:r>
              <a:rPr lang="en-US" i="1" dirty="0" err="1"/>
              <a:t>discordia</a:t>
            </a:r>
            <a:r>
              <a:rPr lang="en-US" i="1" dirty="0"/>
              <a:t>, </a:t>
            </a:r>
            <a:r>
              <a:rPr lang="en-US" i="1" dirty="0" err="1"/>
              <a:t>celos</a:t>
            </a:r>
            <a:r>
              <a:rPr lang="en-US" i="1" dirty="0"/>
              <a:t>, </a:t>
            </a:r>
            <a:r>
              <a:rPr lang="en-US" i="1" dirty="0" err="1"/>
              <a:t>arrebatos</a:t>
            </a:r>
            <a:r>
              <a:rPr lang="en-US" i="1" dirty="0"/>
              <a:t> de </a:t>
            </a:r>
            <a:r>
              <a:rPr lang="en-US" i="1" dirty="0" err="1"/>
              <a:t>ira</a:t>
            </a:r>
            <a:r>
              <a:rPr lang="en-US" i="1" dirty="0"/>
              <a:t>, </a:t>
            </a:r>
            <a:r>
              <a:rPr lang="en-US" i="1" dirty="0" err="1"/>
              <a:t>rivalidades</a:t>
            </a:r>
            <a:r>
              <a:rPr lang="en-US" i="1" dirty="0"/>
              <a:t>, </a:t>
            </a:r>
            <a:r>
              <a:rPr lang="en-US" i="1" dirty="0" err="1"/>
              <a:t>disensiones</a:t>
            </a:r>
            <a:r>
              <a:rPr lang="en-US" i="1" dirty="0"/>
              <a:t>, </a:t>
            </a:r>
            <a:r>
              <a:rPr lang="en-US" i="1" dirty="0" err="1"/>
              <a:t>sectarismos</a:t>
            </a:r>
            <a:r>
              <a:rPr lang="en-US" i="1" dirty="0"/>
              <a:t> 21 y </a:t>
            </a:r>
            <a:r>
              <a:rPr lang="en-US" i="1" dirty="0" err="1"/>
              <a:t>envidia</a:t>
            </a:r>
            <a:r>
              <a:rPr lang="en-US" i="1" dirty="0"/>
              <a:t>; </a:t>
            </a:r>
            <a:r>
              <a:rPr lang="en-US" i="1" dirty="0" err="1"/>
              <a:t>borracheras</a:t>
            </a:r>
            <a:r>
              <a:rPr lang="en-US" i="1" dirty="0"/>
              <a:t>, </a:t>
            </a:r>
            <a:r>
              <a:rPr lang="en-US" i="1" dirty="0" err="1"/>
              <a:t>orgías</a:t>
            </a:r>
            <a:r>
              <a:rPr lang="en-US" i="1" dirty="0"/>
              <a:t>, y </a:t>
            </a:r>
            <a:r>
              <a:rPr lang="en-US" i="1" dirty="0" err="1"/>
              <a:t>otras</a:t>
            </a:r>
            <a:r>
              <a:rPr lang="en-US" i="1" dirty="0"/>
              <a:t> </a:t>
            </a:r>
            <a:r>
              <a:rPr lang="en-US" i="1" dirty="0" err="1"/>
              <a:t>cosas</a:t>
            </a:r>
            <a:r>
              <a:rPr lang="en-US" i="1" dirty="0"/>
              <a:t> </a:t>
            </a:r>
            <a:r>
              <a:rPr lang="en-US" i="1" dirty="0" err="1"/>
              <a:t>parecidas</a:t>
            </a:r>
            <a:r>
              <a:rPr lang="en-US" i="1" dirty="0"/>
              <a:t>. Les </a:t>
            </a:r>
            <a:r>
              <a:rPr lang="en-US" i="1" dirty="0" err="1"/>
              <a:t>advierto</a:t>
            </a:r>
            <a:r>
              <a:rPr lang="en-US" i="1" dirty="0"/>
              <a:t> </a:t>
            </a:r>
            <a:r>
              <a:rPr lang="en-US" i="1" dirty="0" err="1"/>
              <a:t>ahora</a:t>
            </a:r>
            <a:r>
              <a:rPr lang="en-US" i="1" dirty="0"/>
              <a:t>, </a:t>
            </a:r>
            <a:r>
              <a:rPr lang="en-US" i="1" dirty="0" err="1"/>
              <a:t>como</a:t>
            </a:r>
            <a:r>
              <a:rPr lang="en-US" i="1" dirty="0"/>
              <a:t> antes lo </a:t>
            </a:r>
            <a:r>
              <a:rPr lang="en-US" i="1" dirty="0" err="1"/>
              <a:t>hice</a:t>
            </a:r>
            <a:r>
              <a:rPr lang="en-US" i="1" dirty="0"/>
              <a:t>, </a:t>
            </a:r>
            <a:r>
              <a:rPr lang="en-US" i="1" dirty="0" err="1"/>
              <a:t>que</a:t>
            </a:r>
            <a:r>
              <a:rPr lang="en-US" i="1" dirty="0"/>
              <a:t> los </a:t>
            </a:r>
            <a:r>
              <a:rPr lang="en-US" i="1" dirty="0" err="1"/>
              <a:t>que</a:t>
            </a:r>
            <a:r>
              <a:rPr lang="en-US" i="1" dirty="0"/>
              <a:t> </a:t>
            </a:r>
            <a:r>
              <a:rPr lang="en-US" i="1" dirty="0" err="1"/>
              <a:t>practican</a:t>
            </a:r>
            <a:r>
              <a:rPr lang="en-US" i="1" dirty="0"/>
              <a:t> tales </a:t>
            </a:r>
            <a:r>
              <a:rPr lang="en-US" i="1" dirty="0" err="1"/>
              <a:t>cosas</a:t>
            </a:r>
            <a:r>
              <a:rPr lang="en-US" i="1" dirty="0"/>
              <a:t> no </a:t>
            </a:r>
            <a:r>
              <a:rPr lang="en-US" i="1" dirty="0" err="1"/>
              <a:t>heredarán</a:t>
            </a:r>
            <a:r>
              <a:rPr lang="en-US" i="1" dirty="0"/>
              <a:t> el </a:t>
            </a:r>
            <a:r>
              <a:rPr lang="en-US" i="1" dirty="0" err="1"/>
              <a:t>reino</a:t>
            </a:r>
            <a:r>
              <a:rPr lang="en-US" i="1" dirty="0"/>
              <a:t> de </a:t>
            </a:r>
            <a:r>
              <a:rPr lang="en-US" i="1" dirty="0" smtClean="0"/>
              <a:t>Dios. </a:t>
            </a:r>
            <a:r>
              <a:rPr lang="hu-HU" i="1" dirty="0"/>
              <a:t>Gálatas 5:19-21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0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En el </a:t>
            </a:r>
            <a:r>
              <a:rPr lang="en-US" dirty="0" err="1"/>
              <a:t>reino</a:t>
            </a:r>
            <a:r>
              <a:rPr lang="en-US" dirty="0"/>
              <a:t> celestial, </a:t>
            </a:r>
            <a:r>
              <a:rPr lang="en-US" dirty="0" err="1"/>
              <a:t>nuestras</a:t>
            </a:r>
            <a:r>
              <a:rPr lang="en-US" dirty="0"/>
              <a:t> </a:t>
            </a:r>
            <a:r>
              <a:rPr lang="en-US" dirty="0" err="1"/>
              <a:t>elecciones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motivadas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fe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funciona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del </a:t>
            </a:r>
            <a:r>
              <a:rPr lang="en-US" dirty="0" err="1"/>
              <a:t>amor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nos</a:t>
            </a:r>
            <a:r>
              <a:rPr lang="en-US" dirty="0"/>
              <a:t> da </a:t>
            </a:r>
            <a:r>
              <a:rPr lang="en-US" dirty="0" err="1"/>
              <a:t>como</a:t>
            </a:r>
            <a:r>
              <a:rPr lang="en-US" dirty="0"/>
              <a:t> un don de Dios a </a:t>
            </a:r>
            <a:r>
              <a:rPr lang="en-US" dirty="0" err="1"/>
              <a:t>través</a:t>
            </a:r>
            <a:r>
              <a:rPr lang="en-US" dirty="0"/>
              <a:t> de la </a:t>
            </a:r>
            <a:r>
              <a:rPr lang="en-US" dirty="0" err="1"/>
              <a:t>presencia</a:t>
            </a:r>
            <a:r>
              <a:rPr lang="en-US" dirty="0"/>
              <a:t> del </a:t>
            </a:r>
            <a:r>
              <a:rPr lang="en-US" dirty="0" err="1"/>
              <a:t>Espíritu</a:t>
            </a:r>
            <a:r>
              <a:rPr lang="en-US" dirty="0"/>
              <a:t> Santo en </a:t>
            </a:r>
            <a:r>
              <a:rPr lang="en-US" dirty="0" err="1"/>
              <a:t>nuestras</a:t>
            </a:r>
            <a:r>
              <a:rPr lang="en-US" dirty="0"/>
              <a:t> </a:t>
            </a:r>
            <a:r>
              <a:rPr lang="en-US" dirty="0" err="1"/>
              <a:t>vidas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7330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hacemos</a:t>
            </a:r>
            <a:r>
              <a:rPr lang="en-US" dirty="0"/>
              <a:t> </a:t>
            </a:r>
            <a:r>
              <a:rPr lang="en-US" dirty="0" err="1"/>
              <a:t>elecciones</a:t>
            </a:r>
            <a:r>
              <a:rPr lang="en-US" dirty="0"/>
              <a:t> de </a:t>
            </a:r>
            <a:r>
              <a:rPr lang="en-US" dirty="0" err="1"/>
              <a:t>fe</a:t>
            </a:r>
            <a:r>
              <a:rPr lang="en-US" dirty="0"/>
              <a:t> en </a:t>
            </a:r>
            <a:r>
              <a:rPr lang="en-US" dirty="0" err="1"/>
              <a:t>dependencia</a:t>
            </a:r>
            <a:r>
              <a:rPr lang="en-US" dirty="0"/>
              <a:t> de </a:t>
            </a:r>
            <a:r>
              <a:rPr lang="en-US" dirty="0" err="1"/>
              <a:t>Jesucristo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no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dominados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poder</a:t>
            </a:r>
            <a:r>
              <a:rPr lang="en-US" dirty="0"/>
              <a:t> de la carne.</a:t>
            </a:r>
          </a:p>
          <a:p>
            <a:r>
              <a:rPr lang="en-US" dirty="0"/>
              <a:t>A </a:t>
            </a:r>
            <a:r>
              <a:rPr lang="en-US" dirty="0" err="1"/>
              <a:t>medida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crecemos</a:t>
            </a:r>
            <a:r>
              <a:rPr lang="en-US" dirty="0"/>
              <a:t> de un </a:t>
            </a:r>
            <a:r>
              <a:rPr lang="en-US" dirty="0" err="1"/>
              <a:t>bebé</a:t>
            </a:r>
            <a:r>
              <a:rPr lang="en-US" dirty="0"/>
              <a:t> a un </a:t>
            </a:r>
            <a:r>
              <a:rPr lang="en-US" dirty="0" err="1"/>
              <a:t>cristiano</a:t>
            </a:r>
            <a:r>
              <a:rPr lang="en-US" dirty="0"/>
              <a:t> </a:t>
            </a:r>
            <a:r>
              <a:rPr lang="en-US" dirty="0" err="1"/>
              <a:t>maduro</a:t>
            </a:r>
            <a:r>
              <a:rPr lang="en-US" dirty="0"/>
              <a:t>, </a:t>
            </a:r>
            <a:r>
              <a:rPr lang="en-US" dirty="0" err="1"/>
              <a:t>comenzamos</a:t>
            </a:r>
            <a:r>
              <a:rPr lang="en-US" dirty="0"/>
              <a:t> a </a:t>
            </a:r>
            <a:r>
              <a:rPr lang="en-US" dirty="0" err="1"/>
              <a:t>caminar</a:t>
            </a:r>
            <a:r>
              <a:rPr lang="en-US" dirty="0"/>
              <a:t> en el </a:t>
            </a:r>
            <a:r>
              <a:rPr lang="en-US" dirty="0" err="1"/>
              <a:t>paso</a:t>
            </a:r>
            <a:r>
              <a:rPr lang="en-US" dirty="0"/>
              <a:t> con el </a:t>
            </a:r>
            <a:r>
              <a:rPr lang="en-US" dirty="0" err="1"/>
              <a:t>Espíritu</a:t>
            </a:r>
            <a:r>
              <a:rPr lang="en-US" dirty="0"/>
              <a:t> Santo y </a:t>
            </a:r>
            <a:r>
              <a:rPr lang="en-US" dirty="0" err="1"/>
              <a:t>llevar</a:t>
            </a:r>
            <a:r>
              <a:rPr lang="en-US" dirty="0"/>
              <a:t> "</a:t>
            </a:r>
            <a:r>
              <a:rPr lang="en-US" dirty="0" err="1"/>
              <a:t>fruto</a:t>
            </a:r>
            <a:r>
              <a:rPr lang="en-US" dirty="0"/>
              <a:t>"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parece</a:t>
            </a:r>
            <a:r>
              <a:rPr lang="en-US" dirty="0"/>
              <a:t> a </a:t>
            </a:r>
            <a:r>
              <a:rPr lang="en-US" dirty="0" err="1"/>
              <a:t>Jesucristo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76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en-US" dirty="0"/>
              <a:t>La </a:t>
            </a:r>
            <a:r>
              <a:rPr lang="en-US" dirty="0" err="1"/>
              <a:t>guerra</a:t>
            </a:r>
            <a:r>
              <a:rPr lang="en-US" dirty="0"/>
              <a:t> en la </a:t>
            </a:r>
            <a:r>
              <a:rPr lang="en-US" dirty="0" err="1"/>
              <a:t>vida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cristiano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guerra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los </a:t>
            </a:r>
            <a:r>
              <a:rPr lang="en-US" dirty="0" err="1"/>
              <a:t>deseos</a:t>
            </a:r>
            <a:r>
              <a:rPr lang="en-US" dirty="0"/>
              <a:t> del </a:t>
            </a:r>
            <a:r>
              <a:rPr lang="en-US" dirty="0" err="1"/>
              <a:t>corazón</a:t>
            </a:r>
            <a:r>
              <a:rPr lang="en-US" dirty="0"/>
              <a:t> – ¿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controlará</a:t>
            </a:r>
            <a:r>
              <a:rPr lang="en-US" dirty="0"/>
              <a:t> los </a:t>
            </a:r>
            <a:r>
              <a:rPr lang="en-US" dirty="0" err="1"/>
              <a:t>deseos</a:t>
            </a:r>
            <a:r>
              <a:rPr lang="en-US" dirty="0"/>
              <a:t> del </a:t>
            </a:r>
            <a:r>
              <a:rPr lang="en-US" dirty="0" err="1"/>
              <a:t>corazón</a:t>
            </a:r>
            <a:r>
              <a:rPr lang="en-US" dirty="0"/>
              <a:t> – la carne o el </a:t>
            </a:r>
            <a:r>
              <a:rPr lang="en-US" dirty="0" err="1"/>
              <a:t>espíritu</a:t>
            </a:r>
            <a:r>
              <a:rPr lang="en-US" dirty="0" smtClean="0"/>
              <a:t>?</a:t>
            </a:r>
          </a:p>
          <a:p>
            <a:r>
              <a:rPr lang="en-US" dirty="0"/>
              <a:t>A </a:t>
            </a:r>
            <a:r>
              <a:rPr lang="en-US" dirty="0" err="1"/>
              <a:t>quien</a:t>
            </a:r>
            <a:r>
              <a:rPr lang="en-US" dirty="0"/>
              <a:t> le </a:t>
            </a:r>
            <a:r>
              <a:rPr lang="en-US" dirty="0" err="1"/>
              <a:t>prestemos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atención</a:t>
            </a:r>
            <a:r>
              <a:rPr lang="en-US" dirty="0"/>
              <a:t>, </a:t>
            </a:r>
            <a:r>
              <a:rPr lang="en-US" dirty="0" err="1"/>
              <a:t>controlará</a:t>
            </a:r>
            <a:r>
              <a:rPr lang="en-US" dirty="0"/>
              <a:t>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deseos</a:t>
            </a:r>
            <a:r>
              <a:rPr lang="en-US" dirty="0"/>
              <a:t> y </a:t>
            </a:r>
            <a:r>
              <a:rPr lang="en-US" dirty="0" err="1"/>
              <a:t>nuestras</a:t>
            </a:r>
            <a:r>
              <a:rPr lang="en-US" dirty="0"/>
              <a:t> </a:t>
            </a:r>
            <a:r>
              <a:rPr lang="en-US" dirty="0" err="1"/>
              <a:t>elecciones</a:t>
            </a:r>
            <a:r>
              <a:rPr lang="en-US" dirty="0" smtClean="0"/>
              <a:t>.</a:t>
            </a:r>
          </a:p>
          <a:p>
            <a:r>
              <a:rPr lang="en-US" dirty="0"/>
              <a:t>La carne y el </a:t>
            </a:r>
            <a:r>
              <a:rPr lang="en-US" dirty="0" err="1"/>
              <a:t>espíritu</a:t>
            </a:r>
            <a:r>
              <a:rPr lang="en-US" dirty="0"/>
              <a:t> se </a:t>
            </a:r>
            <a:r>
              <a:rPr lang="en-US" dirty="0" err="1"/>
              <a:t>oponen</a:t>
            </a:r>
            <a:r>
              <a:rPr lang="en-US" dirty="0"/>
              <a:t> </a:t>
            </a:r>
            <a:r>
              <a:rPr lang="en-US" dirty="0" err="1"/>
              <a:t>unos</a:t>
            </a:r>
            <a:r>
              <a:rPr lang="en-US" dirty="0"/>
              <a:t> a </a:t>
            </a:r>
            <a:r>
              <a:rPr lang="en-US" dirty="0" err="1"/>
              <a:t>otros</a:t>
            </a:r>
            <a:r>
              <a:rPr lang="en-US" dirty="0"/>
              <a:t>. En un </a:t>
            </a:r>
            <a:r>
              <a:rPr lang="en-US" dirty="0" err="1"/>
              <a:t>momento</a:t>
            </a:r>
            <a:r>
              <a:rPr lang="en-US" dirty="0"/>
              <a:t> dado, </a:t>
            </a:r>
            <a:r>
              <a:rPr lang="en-US" dirty="0" err="1"/>
              <a:t>servimos</a:t>
            </a:r>
            <a:r>
              <a:rPr lang="en-US" dirty="0"/>
              <a:t> a </a:t>
            </a:r>
            <a:r>
              <a:rPr lang="en-US" dirty="0" err="1"/>
              <a:t>uno</a:t>
            </a:r>
            <a:r>
              <a:rPr lang="en-US" dirty="0"/>
              <a:t> u </a:t>
            </a:r>
            <a:r>
              <a:rPr lang="en-US" dirty="0" err="1"/>
              <a:t>otro</a:t>
            </a:r>
            <a:r>
              <a:rPr lang="en-US" dirty="0"/>
              <a:t>. No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servir</a:t>
            </a:r>
            <a:r>
              <a:rPr lang="en-US" dirty="0"/>
              <a:t> a los dos al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21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damos</a:t>
            </a:r>
            <a:r>
              <a:rPr lang="en-US" dirty="0"/>
              <a:t>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deseos</a:t>
            </a:r>
            <a:r>
              <a:rPr lang="en-US" dirty="0"/>
              <a:t> a la carne,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centraremos</a:t>
            </a:r>
            <a:r>
              <a:rPr lang="en-US" dirty="0"/>
              <a:t> en el </a:t>
            </a:r>
            <a:r>
              <a:rPr lang="en-US" dirty="0" err="1"/>
              <a:t>reguero</a:t>
            </a:r>
            <a:r>
              <a:rPr lang="en-US" dirty="0"/>
              <a:t> de </a:t>
            </a:r>
            <a:r>
              <a:rPr lang="en-US" dirty="0" err="1"/>
              <a:t>pólvora</a:t>
            </a:r>
            <a:r>
              <a:rPr lang="en-US" dirty="0"/>
              <a:t> y </a:t>
            </a:r>
            <a:r>
              <a:rPr lang="en-US" dirty="0" err="1"/>
              <a:t>perseguiremos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 </a:t>
            </a:r>
            <a:r>
              <a:rPr lang="en-US" dirty="0" err="1"/>
              <a:t>deseado</a:t>
            </a:r>
            <a:r>
              <a:rPr lang="en-US" dirty="0"/>
              <a:t>. </a:t>
            </a:r>
          </a:p>
          <a:p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damos</a:t>
            </a:r>
            <a:r>
              <a:rPr lang="en-US" dirty="0"/>
              <a:t>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deseos</a:t>
            </a:r>
            <a:r>
              <a:rPr lang="en-US" dirty="0"/>
              <a:t> al </a:t>
            </a:r>
            <a:r>
              <a:rPr lang="en-US" dirty="0" err="1"/>
              <a:t>espíritu</a:t>
            </a:r>
            <a:r>
              <a:rPr lang="en-US" dirty="0"/>
              <a:t>,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centraremos</a:t>
            </a:r>
            <a:r>
              <a:rPr lang="en-US" dirty="0"/>
              <a:t> en el </a:t>
            </a:r>
            <a:r>
              <a:rPr lang="en-US" dirty="0" err="1"/>
              <a:t>Peacefire</a:t>
            </a:r>
            <a:r>
              <a:rPr lang="en-US" dirty="0"/>
              <a:t>. 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usted</a:t>
            </a:r>
            <a:r>
              <a:rPr lang="en-US" dirty="0"/>
              <a:t> la </a:t>
            </a:r>
            <a:r>
              <a:rPr lang="en-US" dirty="0" err="1"/>
              <a:t>diferencia</a:t>
            </a:r>
            <a:r>
              <a:rPr lang="en-US" dirty="0"/>
              <a:t> </a:t>
            </a:r>
            <a:r>
              <a:rPr lang="en-US" dirty="0" err="1"/>
              <a:t>dramática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en 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respondemos</a:t>
            </a:r>
            <a:r>
              <a:rPr lang="en-US" dirty="0"/>
              <a:t> al </a:t>
            </a:r>
            <a:r>
              <a:rPr lang="en-US" dirty="0" err="1"/>
              <a:t>conflicto</a:t>
            </a:r>
            <a:r>
              <a:rPr lang="en-US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9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err="1"/>
              <a:t>Ganamos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batallas</a:t>
            </a:r>
            <a:r>
              <a:rPr lang="en-US" dirty="0"/>
              <a:t> </a:t>
            </a:r>
            <a:r>
              <a:rPr lang="en-US" dirty="0" err="1"/>
              <a:t>espirituales</a:t>
            </a:r>
            <a:r>
              <a:rPr lang="en-US" dirty="0"/>
              <a:t> en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, </a:t>
            </a:r>
            <a:r>
              <a:rPr lang="en-US" dirty="0" err="1"/>
              <a:t>pasando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estudiando</a:t>
            </a:r>
            <a:r>
              <a:rPr lang="en-US" dirty="0"/>
              <a:t> la </a:t>
            </a:r>
            <a:r>
              <a:rPr lang="en-US" dirty="0" err="1"/>
              <a:t>palabra</a:t>
            </a:r>
            <a:r>
              <a:rPr lang="en-US" dirty="0"/>
              <a:t> de Dios, </a:t>
            </a:r>
            <a:r>
              <a:rPr lang="en-US" dirty="0" err="1"/>
              <a:t>pasando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 en </a:t>
            </a:r>
            <a:r>
              <a:rPr lang="en-US" dirty="0" err="1"/>
              <a:t>oración</a:t>
            </a:r>
            <a:r>
              <a:rPr lang="en-US" dirty="0"/>
              <a:t>, </a:t>
            </a:r>
            <a:r>
              <a:rPr lang="en-US" dirty="0" err="1"/>
              <a:t>recibiendo</a:t>
            </a:r>
            <a:r>
              <a:rPr lang="en-US" dirty="0"/>
              <a:t> </a:t>
            </a:r>
            <a:r>
              <a:rPr lang="en-US" dirty="0" err="1"/>
              <a:t>consejos</a:t>
            </a:r>
            <a:r>
              <a:rPr lang="en-US" dirty="0"/>
              <a:t> de </a:t>
            </a:r>
            <a:r>
              <a:rPr lang="en-US" dirty="0" err="1"/>
              <a:t>cristianos</a:t>
            </a:r>
            <a:r>
              <a:rPr lang="en-US" dirty="0"/>
              <a:t> </a:t>
            </a:r>
            <a:r>
              <a:rPr lang="en-US" dirty="0" err="1"/>
              <a:t>maduros</a:t>
            </a:r>
            <a:r>
              <a:rPr lang="en-US" dirty="0"/>
              <a:t>, y </a:t>
            </a:r>
            <a:r>
              <a:rPr lang="en-US" dirty="0" err="1"/>
              <a:t>haciendo</a:t>
            </a:r>
            <a:r>
              <a:rPr lang="en-US" dirty="0"/>
              <a:t> </a:t>
            </a:r>
            <a:r>
              <a:rPr lang="en-US" dirty="0" err="1"/>
              <a:t>elecciones</a:t>
            </a:r>
            <a:r>
              <a:rPr lang="en-US" dirty="0"/>
              <a:t> de </a:t>
            </a:r>
            <a:r>
              <a:rPr lang="en-US" dirty="0" err="1"/>
              <a:t>fe</a:t>
            </a:r>
            <a:r>
              <a:rPr lang="en-US" dirty="0"/>
              <a:t> en </a:t>
            </a:r>
            <a:r>
              <a:rPr lang="en-US" dirty="0" err="1"/>
              <a:t>dependencia</a:t>
            </a:r>
            <a:r>
              <a:rPr lang="en-US" dirty="0"/>
              <a:t> de </a:t>
            </a:r>
            <a:r>
              <a:rPr lang="en-US" dirty="0" err="1"/>
              <a:t>Jesucristo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67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en-US" dirty="0"/>
              <a:t>La </a:t>
            </a:r>
            <a:r>
              <a:rPr lang="en-US" dirty="0" err="1"/>
              <a:t>guerra</a:t>
            </a:r>
            <a:r>
              <a:rPr lang="en-US" dirty="0"/>
              <a:t> </a:t>
            </a:r>
            <a:r>
              <a:rPr lang="en-US" dirty="0" err="1"/>
              <a:t>espiritual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implacable. En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conflicto</a:t>
            </a:r>
            <a:r>
              <a:rPr lang="en-US" dirty="0"/>
              <a:t>,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elecciones</a:t>
            </a:r>
            <a:r>
              <a:rPr lang="en-US" dirty="0"/>
              <a:t> </a:t>
            </a:r>
            <a:r>
              <a:rPr lang="en-US" dirty="0" err="1"/>
              <a:t>espirituales</a:t>
            </a:r>
            <a:r>
              <a:rPr lang="en-US" dirty="0"/>
              <a:t> en un </a:t>
            </a:r>
            <a:r>
              <a:rPr lang="en-US" dirty="0" err="1"/>
              <a:t>momento</a:t>
            </a:r>
            <a:r>
              <a:rPr lang="en-US" dirty="0"/>
              <a:t>, y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opción</a:t>
            </a:r>
            <a:r>
              <a:rPr lang="en-US" dirty="0"/>
              <a:t> </a:t>
            </a:r>
            <a:r>
              <a:rPr lang="en-US" dirty="0" err="1"/>
              <a:t>motivada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carne en el </a:t>
            </a:r>
            <a:r>
              <a:rPr lang="en-US" dirty="0" err="1"/>
              <a:t>próximo</a:t>
            </a:r>
            <a:r>
              <a:rPr lang="en-US" dirty="0"/>
              <a:t>. 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/>
              <a:t>vemos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obras</a:t>
            </a:r>
            <a:r>
              <a:rPr lang="en-US" dirty="0"/>
              <a:t> de la carne </a:t>
            </a:r>
            <a:r>
              <a:rPr lang="en-US" dirty="0" err="1"/>
              <a:t>manifestadas</a:t>
            </a:r>
            <a:r>
              <a:rPr lang="en-US" dirty="0"/>
              <a:t> en </a:t>
            </a:r>
            <a:r>
              <a:rPr lang="en-US" dirty="0" err="1"/>
              <a:t>nuestras</a:t>
            </a:r>
            <a:r>
              <a:rPr lang="en-US" dirty="0"/>
              <a:t> </a:t>
            </a:r>
            <a:r>
              <a:rPr lang="en-US" dirty="0" err="1"/>
              <a:t>elecciones</a:t>
            </a:r>
            <a:r>
              <a:rPr lang="en-US" dirty="0"/>
              <a:t>,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respuesta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no </a:t>
            </a:r>
            <a:r>
              <a:rPr lang="en-US" dirty="0" err="1"/>
              <a:t>rendirnos</a:t>
            </a:r>
            <a:r>
              <a:rPr lang="en-US" dirty="0"/>
              <a:t> o </a:t>
            </a:r>
            <a:r>
              <a:rPr lang="en-US" dirty="0" err="1"/>
              <a:t>ceder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</a:t>
            </a:r>
            <a:r>
              <a:rPr lang="en-US" dirty="0" err="1"/>
              <a:t>regresar</a:t>
            </a:r>
            <a:r>
              <a:rPr lang="en-US" dirty="0"/>
              <a:t> </a:t>
            </a:r>
            <a:r>
              <a:rPr lang="en-US" dirty="0" err="1"/>
              <a:t>inmediatamente</a:t>
            </a:r>
            <a:r>
              <a:rPr lang="en-US" dirty="0"/>
              <a:t> al </a:t>
            </a:r>
            <a:r>
              <a:rPr lang="en-US" dirty="0" err="1"/>
              <a:t>Peacefire</a:t>
            </a:r>
            <a:r>
              <a:rPr lang="en-US" dirty="0"/>
              <a:t>, </a:t>
            </a:r>
            <a:r>
              <a:rPr lang="en-US" dirty="0" err="1"/>
              <a:t>pedirle</a:t>
            </a:r>
            <a:r>
              <a:rPr lang="en-US" dirty="0"/>
              <a:t> </a:t>
            </a:r>
            <a:r>
              <a:rPr lang="en-US" dirty="0" err="1"/>
              <a:t>perdón</a:t>
            </a:r>
            <a:r>
              <a:rPr lang="en-US" dirty="0"/>
              <a:t> al </a:t>
            </a:r>
            <a:r>
              <a:rPr lang="en-US" dirty="0" err="1"/>
              <a:t>Señor</a:t>
            </a:r>
            <a:r>
              <a:rPr lang="en-US" dirty="0"/>
              <a:t>, </a:t>
            </a:r>
            <a:r>
              <a:rPr lang="en-US" dirty="0" err="1"/>
              <a:t>agradecerle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ello</a:t>
            </a:r>
            <a:r>
              <a:rPr lang="en-US" dirty="0"/>
              <a:t>, y </a:t>
            </a:r>
            <a:r>
              <a:rPr lang="en-US" dirty="0" err="1"/>
              <a:t>volver</a:t>
            </a:r>
            <a:r>
              <a:rPr lang="en-US" dirty="0"/>
              <a:t> a la </a:t>
            </a:r>
            <a:r>
              <a:rPr lang="en-US" dirty="0" err="1"/>
              <a:t>lucha</a:t>
            </a:r>
            <a:r>
              <a:rPr lang="en-US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19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 smtClean="0"/>
              <a:t>Pregunta</a:t>
            </a:r>
            <a:r>
              <a:rPr lang="en-US" dirty="0" smtClean="0"/>
              <a:t> Curiosa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historia</a:t>
            </a:r>
            <a:r>
              <a:rPr lang="en-US" dirty="0"/>
              <a:t> de </a:t>
            </a:r>
            <a:r>
              <a:rPr lang="en-US" dirty="0" err="1"/>
              <a:t>conflicto</a:t>
            </a:r>
            <a:r>
              <a:rPr lang="en-US" dirty="0"/>
              <a:t>,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obras</a:t>
            </a:r>
            <a:r>
              <a:rPr lang="en-US" dirty="0"/>
              <a:t> de la carne </a:t>
            </a:r>
            <a:r>
              <a:rPr lang="en-US" dirty="0" err="1"/>
              <a:t>eran</a:t>
            </a:r>
            <a:r>
              <a:rPr lang="en-US" dirty="0"/>
              <a:t> </a:t>
            </a:r>
            <a:r>
              <a:rPr lang="en-US" dirty="0" err="1"/>
              <a:t>evidentes</a:t>
            </a:r>
            <a:r>
              <a:rPr lang="en-US" dirty="0"/>
              <a:t>? </a:t>
            </a:r>
          </a:p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el </a:t>
            </a:r>
            <a:r>
              <a:rPr lang="en-US" dirty="0" err="1"/>
              <a:t>Señor</a:t>
            </a:r>
            <a:r>
              <a:rPr lang="en-US" dirty="0"/>
              <a:t> en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historia</a:t>
            </a:r>
            <a:r>
              <a:rPr lang="en-US" dirty="0"/>
              <a:t> de </a:t>
            </a:r>
            <a:r>
              <a:rPr lang="en-US" dirty="0" err="1"/>
              <a:t>conflicto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comenzara</a:t>
            </a:r>
            <a:r>
              <a:rPr lang="en-US" dirty="0"/>
              <a:t> a </a:t>
            </a:r>
            <a:r>
              <a:rPr lang="en-US" dirty="0" err="1"/>
              <a:t>someter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deseos</a:t>
            </a:r>
            <a:r>
              <a:rPr lang="en-US" dirty="0"/>
              <a:t> al </a:t>
            </a:r>
            <a:r>
              <a:rPr lang="en-US" dirty="0" err="1"/>
              <a:t>Espíritu</a:t>
            </a:r>
            <a:r>
              <a:rPr lang="en-US" dirty="0"/>
              <a:t> Santo?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97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Lectura</a:t>
            </a:r>
            <a:r>
              <a:rPr lang="en-US" dirty="0" smtClean="0"/>
              <a:t> </a:t>
            </a:r>
            <a:r>
              <a:rPr lang="en-US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7421"/>
            <a:ext cx="7886700" cy="5046848"/>
          </a:xfrm>
        </p:spPr>
        <p:txBody>
          <a:bodyPr>
            <a:noAutofit/>
          </a:bodyPr>
          <a:lstStyle/>
          <a:p>
            <a:r>
              <a:rPr lang="en-US" dirty="0"/>
              <a:t>Hay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entre el </a:t>
            </a:r>
            <a:r>
              <a:rPr lang="en-US" dirty="0" err="1"/>
              <a:t>reguero</a:t>
            </a:r>
            <a:r>
              <a:rPr lang="en-US" dirty="0"/>
              <a:t> de </a:t>
            </a:r>
            <a:r>
              <a:rPr lang="en-US" dirty="0" err="1"/>
              <a:t>pólvora</a:t>
            </a:r>
            <a:r>
              <a:rPr lang="en-US" dirty="0"/>
              <a:t> y el </a:t>
            </a:r>
            <a:r>
              <a:rPr lang="en-US" dirty="0" err="1"/>
              <a:t>Peacefire</a:t>
            </a:r>
            <a:r>
              <a:rPr lang="en-US" dirty="0"/>
              <a:t> –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</a:t>
            </a:r>
            <a:r>
              <a:rPr lang="en-US" dirty="0" err="1"/>
              <a:t>espiritual</a:t>
            </a:r>
            <a:r>
              <a:rPr lang="en-US" dirty="0"/>
              <a:t> entre </a:t>
            </a:r>
            <a:r>
              <a:rPr lang="en-US" dirty="0" err="1"/>
              <a:t>Satanás</a:t>
            </a:r>
            <a:r>
              <a:rPr lang="en-US" dirty="0"/>
              <a:t> y Dios –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entre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deseos</a:t>
            </a:r>
            <a:r>
              <a:rPr lang="en-US" dirty="0"/>
              <a:t> </a:t>
            </a:r>
            <a:r>
              <a:rPr lang="en-US" dirty="0" err="1"/>
              <a:t>naturales</a:t>
            </a:r>
            <a:r>
              <a:rPr lang="en-US" dirty="0"/>
              <a:t> y los </a:t>
            </a:r>
            <a:r>
              <a:rPr lang="en-US" dirty="0" err="1"/>
              <a:t>deseos</a:t>
            </a:r>
            <a:r>
              <a:rPr lang="en-US" dirty="0"/>
              <a:t> del </a:t>
            </a:r>
            <a:r>
              <a:rPr lang="en-US" dirty="0" err="1"/>
              <a:t>Espíritu</a:t>
            </a:r>
            <a:r>
              <a:rPr lang="en-US" dirty="0"/>
              <a:t> Santo. </a:t>
            </a:r>
          </a:p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/>
              <a:t>nacemos</a:t>
            </a:r>
            <a:r>
              <a:rPr lang="en-US" dirty="0"/>
              <a:t> en el </a:t>
            </a:r>
            <a:r>
              <a:rPr lang="en-US" dirty="0" err="1"/>
              <a:t>reino</a:t>
            </a:r>
            <a:r>
              <a:rPr lang="en-US" dirty="0"/>
              <a:t> </a:t>
            </a:r>
            <a:r>
              <a:rPr lang="en-US" dirty="0" err="1"/>
              <a:t>terrenal</a:t>
            </a:r>
            <a:r>
              <a:rPr lang="en-US" dirty="0"/>
              <a:t>. 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/>
              <a:t>alguien</a:t>
            </a:r>
            <a:r>
              <a:rPr lang="en-US" dirty="0"/>
              <a:t> </a:t>
            </a:r>
            <a:r>
              <a:rPr lang="en-US" dirty="0" err="1"/>
              <a:t>nace</a:t>
            </a:r>
            <a:r>
              <a:rPr lang="en-US" dirty="0"/>
              <a:t> de </a:t>
            </a:r>
            <a:r>
              <a:rPr lang="en-US" dirty="0" err="1"/>
              <a:t>nuevo</a:t>
            </a:r>
            <a:r>
              <a:rPr lang="en-US" dirty="0"/>
              <a:t>, </a:t>
            </a:r>
            <a:r>
              <a:rPr lang="en-US" dirty="0" err="1"/>
              <a:t>entran</a:t>
            </a:r>
            <a:r>
              <a:rPr lang="en-US" dirty="0"/>
              <a:t> en el </a:t>
            </a:r>
            <a:r>
              <a:rPr lang="en-US" dirty="0" err="1"/>
              <a:t>reino</a:t>
            </a:r>
            <a:r>
              <a:rPr lang="en-US" dirty="0"/>
              <a:t> celestial. 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stos</a:t>
            </a:r>
            <a:r>
              <a:rPr lang="en-US" dirty="0" smtClean="0"/>
              <a:t> </a:t>
            </a:r>
            <a:r>
              <a:rPr lang="en-US" dirty="0" err="1"/>
              <a:t>reinos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y </a:t>
            </a:r>
            <a:r>
              <a:rPr lang="en-US" dirty="0" err="1"/>
              <a:t>leyes</a:t>
            </a:r>
            <a:r>
              <a:rPr lang="en-US" dirty="0"/>
              <a:t> </a:t>
            </a:r>
            <a:r>
              <a:rPr lang="en-US" dirty="0" err="1"/>
              <a:t>contrarios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55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Lectura</a:t>
            </a:r>
            <a:r>
              <a:rPr lang="en-US" dirty="0" smtClean="0"/>
              <a:t>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reinos</a:t>
            </a:r>
            <a:r>
              <a:rPr lang="en-US" dirty="0"/>
              <a:t> </a:t>
            </a:r>
            <a:r>
              <a:rPr lang="en-US" dirty="0" err="1"/>
              <a:t>batallan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control de los </a:t>
            </a:r>
            <a:r>
              <a:rPr lang="en-US" dirty="0" err="1"/>
              <a:t>deseos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corazón</a:t>
            </a:r>
            <a:r>
              <a:rPr lang="en-US" dirty="0"/>
              <a:t>. </a:t>
            </a:r>
          </a:p>
          <a:p>
            <a:r>
              <a:rPr lang="en-US" dirty="0" smtClean="0"/>
              <a:t>Las </a:t>
            </a:r>
            <a:r>
              <a:rPr lang="en-US" dirty="0"/>
              <a:t>"</a:t>
            </a:r>
            <a:r>
              <a:rPr lang="en-US" dirty="0" err="1"/>
              <a:t>obras</a:t>
            </a:r>
            <a:r>
              <a:rPr lang="en-US" dirty="0"/>
              <a:t> de la carne" y el "</a:t>
            </a:r>
            <a:r>
              <a:rPr lang="en-US" dirty="0" err="1"/>
              <a:t>fruto</a:t>
            </a:r>
            <a:r>
              <a:rPr lang="en-US" dirty="0"/>
              <a:t> del </a:t>
            </a:r>
            <a:r>
              <a:rPr lang="en-US" dirty="0" err="1"/>
              <a:t>espíritu</a:t>
            </a:r>
            <a:r>
              <a:rPr lang="en-US" dirty="0"/>
              <a:t>" </a:t>
            </a:r>
            <a:r>
              <a:rPr lang="en-US" dirty="0" err="1"/>
              <a:t>indican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Reino</a:t>
            </a:r>
            <a:r>
              <a:rPr lang="en-US" dirty="0"/>
              <a:t> </a:t>
            </a:r>
            <a:r>
              <a:rPr lang="en-US" dirty="0" err="1"/>
              <a:t>controla</a:t>
            </a:r>
            <a:r>
              <a:rPr lang="en-US" dirty="0"/>
              <a:t> los </a:t>
            </a:r>
            <a:r>
              <a:rPr lang="en-US" dirty="0" err="1"/>
              <a:t>deseos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corazón</a:t>
            </a:r>
            <a:r>
              <a:rPr lang="en-US" dirty="0"/>
              <a:t> en un </a:t>
            </a:r>
            <a:r>
              <a:rPr lang="en-US" dirty="0" err="1"/>
              <a:t>momento</a:t>
            </a:r>
            <a:r>
              <a:rPr lang="en-US" dirty="0"/>
              <a:t> dado. 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/>
              <a:t>guerra</a:t>
            </a:r>
            <a:r>
              <a:rPr lang="en-US" dirty="0"/>
              <a:t> </a:t>
            </a:r>
            <a:r>
              <a:rPr lang="en-US" dirty="0" err="1"/>
              <a:t>ruge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 a </a:t>
            </a:r>
            <a:r>
              <a:rPr lang="en-US" dirty="0" err="1"/>
              <a:t>momento</a:t>
            </a:r>
            <a:r>
              <a:rPr lang="en-US" dirty="0"/>
              <a:t>, </a:t>
            </a:r>
            <a:r>
              <a:rPr lang="en-US" dirty="0" err="1"/>
              <a:t>día</a:t>
            </a:r>
            <a:r>
              <a:rPr lang="en-US" dirty="0"/>
              <a:t> a </a:t>
            </a:r>
            <a:r>
              <a:rPr lang="en-US" dirty="0" err="1"/>
              <a:t>día</a:t>
            </a:r>
            <a:r>
              <a:rPr lang="en-US" dirty="0"/>
              <a:t>.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</a:t>
            </a:r>
            <a:r>
              <a:rPr lang="en-US" dirty="0" err="1"/>
              <a:t>continúa</a:t>
            </a:r>
            <a:r>
              <a:rPr lang="en-US" dirty="0"/>
              <a:t> </a:t>
            </a:r>
            <a:r>
              <a:rPr lang="en-US" dirty="0" err="1"/>
              <a:t>mientras</a:t>
            </a:r>
            <a:r>
              <a:rPr lang="en-US" dirty="0"/>
              <a:t> </a:t>
            </a:r>
            <a:r>
              <a:rPr lang="en-US" dirty="0" err="1"/>
              <a:t>vivimos</a:t>
            </a:r>
            <a:r>
              <a:rPr lang="en-US" dirty="0"/>
              <a:t> en un </a:t>
            </a:r>
            <a:r>
              <a:rPr lang="en-US" dirty="0" err="1"/>
              <a:t>cuerpo</a:t>
            </a:r>
            <a:r>
              <a:rPr lang="en-US" dirty="0"/>
              <a:t> mortal.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8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/>
              <a:t>El Nuevo </a:t>
            </a:r>
            <a:r>
              <a:rPr lang="en-US" dirty="0" err="1"/>
              <a:t>Testamento</a:t>
            </a:r>
            <a:r>
              <a:rPr lang="en-US" dirty="0"/>
              <a:t> describe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en la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hombre y </a:t>
            </a:r>
            <a:r>
              <a:rPr lang="en-US" dirty="0" err="1"/>
              <a:t>mujer</a:t>
            </a:r>
            <a:r>
              <a:rPr lang="en-US" dirty="0"/>
              <a:t> de Dios se </a:t>
            </a:r>
            <a:r>
              <a:rPr lang="en-US" dirty="0" err="1"/>
              <a:t>dedica</a:t>
            </a:r>
            <a:r>
              <a:rPr lang="en-US" dirty="0"/>
              <a:t> </a:t>
            </a:r>
            <a:r>
              <a:rPr lang="en-US" dirty="0" err="1"/>
              <a:t>diariamente</a:t>
            </a:r>
            <a:r>
              <a:rPr lang="en-US" dirty="0"/>
              <a:t>.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entre los </a:t>
            </a:r>
            <a:r>
              <a:rPr lang="en-US" dirty="0" err="1"/>
              <a:t>incendios</a:t>
            </a:r>
            <a:r>
              <a:rPr lang="en-US" dirty="0"/>
              <a:t> </a:t>
            </a:r>
            <a:r>
              <a:rPr lang="en-US" dirty="0" err="1"/>
              <a:t>forestales</a:t>
            </a:r>
            <a:r>
              <a:rPr lang="en-US" dirty="0"/>
              <a:t> y los </a:t>
            </a:r>
            <a:r>
              <a:rPr lang="en-US" dirty="0" err="1"/>
              <a:t>Peacefire</a:t>
            </a:r>
            <a:r>
              <a:rPr lang="en-US" dirty="0"/>
              <a:t>. 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entre el </a:t>
            </a:r>
            <a:r>
              <a:rPr lang="en-US" dirty="0" err="1"/>
              <a:t>Reino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tinieblas</a:t>
            </a:r>
            <a:r>
              <a:rPr lang="en-US" dirty="0"/>
              <a:t> y el </a:t>
            </a:r>
            <a:r>
              <a:rPr lang="en-US" dirty="0" err="1"/>
              <a:t>reino</a:t>
            </a:r>
            <a:r>
              <a:rPr lang="en-US" dirty="0"/>
              <a:t> celestial.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entre la carne (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deseos</a:t>
            </a:r>
            <a:r>
              <a:rPr lang="en-US" dirty="0"/>
              <a:t> </a:t>
            </a:r>
            <a:r>
              <a:rPr lang="en-US" dirty="0" err="1"/>
              <a:t>naturales</a:t>
            </a:r>
            <a:r>
              <a:rPr lang="en-US" dirty="0"/>
              <a:t>) y el </a:t>
            </a:r>
            <a:r>
              <a:rPr lang="en-US" dirty="0" err="1"/>
              <a:t>espíritu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5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entre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justicia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castiga</a:t>
            </a:r>
            <a:r>
              <a:rPr lang="en-US" dirty="0"/>
              <a:t> y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justicia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requiere</a:t>
            </a:r>
            <a:r>
              <a:rPr lang="en-US" dirty="0"/>
              <a:t> </a:t>
            </a:r>
            <a:r>
              <a:rPr lang="en-US" dirty="0" err="1"/>
              <a:t>rendición</a:t>
            </a:r>
            <a:r>
              <a:rPr lang="en-US" dirty="0"/>
              <a:t> de </a:t>
            </a:r>
            <a:r>
              <a:rPr lang="en-US" dirty="0" err="1"/>
              <a:t>cuentas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restablece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relaciones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402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err="1"/>
              <a:t>Entender</a:t>
            </a:r>
            <a:r>
              <a:rPr lang="en-US" dirty="0"/>
              <a:t> la </a:t>
            </a:r>
            <a:r>
              <a:rPr lang="en-US" dirty="0" err="1"/>
              <a:t>naturaleza</a:t>
            </a:r>
            <a:r>
              <a:rPr lang="en-US" dirty="0"/>
              <a:t> de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ayuda</a:t>
            </a:r>
            <a:r>
              <a:rPr lang="en-US" dirty="0"/>
              <a:t> a </a:t>
            </a:r>
            <a:r>
              <a:rPr lang="en-US" dirty="0" err="1"/>
              <a:t>reconocer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hay </a:t>
            </a:r>
            <a:r>
              <a:rPr lang="en-US" dirty="0" err="1"/>
              <a:t>más</a:t>
            </a:r>
            <a:r>
              <a:rPr lang="en-US" dirty="0"/>
              <a:t> en un </a:t>
            </a:r>
            <a:r>
              <a:rPr lang="en-US" dirty="0" err="1"/>
              <a:t>conflicto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razón</a:t>
            </a:r>
            <a:r>
              <a:rPr lang="en-US" dirty="0"/>
              <a:t>, o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la culpa. 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</a:t>
            </a:r>
            <a:r>
              <a:rPr lang="en-US" dirty="0" err="1"/>
              <a:t>espiritual</a:t>
            </a:r>
            <a:r>
              <a:rPr lang="en-US" dirty="0"/>
              <a:t> entre el </a:t>
            </a:r>
            <a:r>
              <a:rPr lang="en-US" dirty="0" err="1"/>
              <a:t>reino</a:t>
            </a:r>
            <a:r>
              <a:rPr lang="en-US" dirty="0"/>
              <a:t> </a:t>
            </a:r>
            <a:r>
              <a:rPr lang="en-US" dirty="0" err="1"/>
              <a:t>terrenal</a:t>
            </a:r>
            <a:r>
              <a:rPr lang="en-US" dirty="0"/>
              <a:t> – </a:t>
            </a:r>
            <a:r>
              <a:rPr lang="en-US" dirty="0" err="1"/>
              <a:t>gobernado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diablo</a:t>
            </a:r>
            <a:r>
              <a:rPr lang="en-US" dirty="0"/>
              <a:t> – y el </a:t>
            </a:r>
            <a:r>
              <a:rPr lang="en-US" dirty="0" err="1"/>
              <a:t>reino</a:t>
            </a:r>
            <a:r>
              <a:rPr lang="en-US" dirty="0"/>
              <a:t> celestial de Dios.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Cuándo</a:t>
            </a:r>
            <a:r>
              <a:rPr lang="en-US" dirty="0"/>
              <a:t> </a:t>
            </a:r>
            <a:r>
              <a:rPr lang="en-US" dirty="0" err="1"/>
              <a:t>comienza</a:t>
            </a:r>
            <a:r>
              <a:rPr lang="en-US" dirty="0"/>
              <a:t> la </a:t>
            </a:r>
            <a:r>
              <a:rPr lang="en-US" dirty="0" err="1"/>
              <a:t>guerra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en-US" dirty="0" err="1"/>
              <a:t>Nacemos</a:t>
            </a:r>
            <a:r>
              <a:rPr lang="en-US" dirty="0"/>
              <a:t> en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ciudadanos</a:t>
            </a:r>
            <a:r>
              <a:rPr lang="en-US" dirty="0"/>
              <a:t> del </a:t>
            </a:r>
            <a:r>
              <a:rPr lang="en-US" dirty="0" err="1"/>
              <a:t>reino</a:t>
            </a:r>
            <a:r>
              <a:rPr lang="en-US" dirty="0"/>
              <a:t> </a:t>
            </a:r>
            <a:r>
              <a:rPr lang="en-US" dirty="0" err="1"/>
              <a:t>terrenal</a:t>
            </a:r>
            <a:r>
              <a:rPr lang="en-US" dirty="0"/>
              <a:t>. 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/>
              <a:t>alguien</a:t>
            </a:r>
            <a:r>
              <a:rPr lang="en-US" dirty="0"/>
              <a:t> </a:t>
            </a:r>
            <a:r>
              <a:rPr lang="en-US" dirty="0" err="1"/>
              <a:t>escucha</a:t>
            </a:r>
            <a:r>
              <a:rPr lang="en-US" dirty="0"/>
              <a:t> y </a:t>
            </a:r>
            <a:r>
              <a:rPr lang="en-US" dirty="0" err="1"/>
              <a:t>cree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buenas</a:t>
            </a:r>
            <a:r>
              <a:rPr lang="en-US" dirty="0"/>
              <a:t> </a:t>
            </a:r>
            <a:r>
              <a:rPr lang="en-US" dirty="0" err="1"/>
              <a:t>nuevas</a:t>
            </a:r>
            <a:r>
              <a:rPr lang="en-US" dirty="0"/>
              <a:t> </a:t>
            </a:r>
            <a:r>
              <a:rPr lang="en-US" dirty="0" err="1"/>
              <a:t>acerca</a:t>
            </a:r>
            <a:r>
              <a:rPr lang="en-US" dirty="0"/>
              <a:t> de </a:t>
            </a:r>
            <a:r>
              <a:rPr lang="en-US" dirty="0" err="1"/>
              <a:t>Jesucristo</a:t>
            </a:r>
            <a:r>
              <a:rPr lang="en-US" dirty="0"/>
              <a:t> –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él</a:t>
            </a:r>
            <a:r>
              <a:rPr lang="en-US" dirty="0"/>
              <a:t> vino a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tierra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 hombre –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err="1"/>
              <a:t>vivió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sin </a:t>
            </a:r>
            <a:r>
              <a:rPr lang="en-US" dirty="0" err="1"/>
              <a:t>pecado</a:t>
            </a:r>
            <a:r>
              <a:rPr lang="en-US" dirty="0"/>
              <a:t> –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err="1"/>
              <a:t>puso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en la Cruz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satisfacer</a:t>
            </a:r>
            <a:r>
              <a:rPr lang="en-US" dirty="0"/>
              <a:t> la </a:t>
            </a:r>
            <a:r>
              <a:rPr lang="en-US" dirty="0" err="1"/>
              <a:t>justicia</a:t>
            </a:r>
            <a:r>
              <a:rPr lang="en-US" dirty="0"/>
              <a:t> de Dios – y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resucitó</a:t>
            </a:r>
            <a:r>
              <a:rPr lang="en-US" dirty="0"/>
              <a:t> de entre los </a:t>
            </a:r>
            <a:r>
              <a:rPr lang="en-US" dirty="0" err="1"/>
              <a:t>muertos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de </a:t>
            </a:r>
            <a:r>
              <a:rPr lang="en-US" dirty="0" err="1"/>
              <a:t>resurrección</a:t>
            </a:r>
            <a:r>
              <a:rPr lang="en-US" dirty="0"/>
              <a:t> a </a:t>
            </a:r>
            <a:r>
              <a:rPr lang="en-US" dirty="0" err="1"/>
              <a:t>Thos</a:t>
            </a:r>
            <a:r>
              <a:rPr lang="en-US" dirty="0"/>
              <a:t> 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creen</a:t>
            </a:r>
            <a:r>
              <a:rPr lang="en-US" dirty="0"/>
              <a:t> en </a:t>
            </a:r>
            <a:r>
              <a:rPr lang="en-US" dirty="0" err="1"/>
              <a:t>él</a:t>
            </a:r>
            <a:r>
              <a:rPr lang="en-US" dirty="0"/>
              <a:t> – </a:t>
            </a:r>
            <a:r>
              <a:rPr lang="en-US" dirty="0" err="1"/>
              <a:t>esa</a:t>
            </a:r>
            <a:r>
              <a:rPr lang="en-US" dirty="0"/>
              <a:t> persona "</a:t>
            </a:r>
            <a:r>
              <a:rPr lang="en-US" dirty="0" err="1"/>
              <a:t>nace</a:t>
            </a:r>
            <a:r>
              <a:rPr lang="en-US" dirty="0"/>
              <a:t> de </a:t>
            </a:r>
            <a:r>
              <a:rPr lang="en-US" dirty="0" err="1"/>
              <a:t>nuevo</a:t>
            </a:r>
            <a:r>
              <a:rPr lang="en-US" dirty="0"/>
              <a:t>".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6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2AE6-91C9-0347-9A68-C43AA546FD02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 descr="06DD_bw.jpg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555"/>
            <a:ext cx="9144000" cy="6534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9339" y="575961"/>
            <a:ext cx="7279761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Porque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tanto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amó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Dios al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mundo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que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dio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su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Hijo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unigénito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para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que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todo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el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que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cree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en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él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no se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pierda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sino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que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tenga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vida</a:t>
            </a:r>
            <a:r>
              <a:rPr lang="en-US" sz="5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eterna</a:t>
            </a:r>
            <a:r>
              <a:rPr lang="en-US" sz="5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en-US" sz="5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Juan 3:16</a:t>
            </a:r>
            <a:endParaRPr lang="en-US" sz="5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4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/>
              <a:t>nace</a:t>
            </a:r>
            <a:r>
              <a:rPr lang="en-US" dirty="0"/>
              <a:t> de </a:t>
            </a:r>
            <a:r>
              <a:rPr lang="en-US" dirty="0" err="1"/>
              <a:t>nuevo</a:t>
            </a:r>
            <a:r>
              <a:rPr lang="en-US" dirty="0"/>
              <a:t> en </a:t>
            </a:r>
            <a:r>
              <a:rPr lang="en-US" dirty="0" err="1"/>
              <a:t>Jesucristo</a:t>
            </a:r>
            <a:r>
              <a:rPr lang="en-US" dirty="0"/>
              <a:t>, se </a:t>
            </a:r>
            <a:r>
              <a:rPr lang="en-US" dirty="0" err="1"/>
              <a:t>convierten</a:t>
            </a:r>
            <a:r>
              <a:rPr lang="en-US" dirty="0"/>
              <a:t> en un </a:t>
            </a:r>
            <a:r>
              <a:rPr lang="en-US" dirty="0" err="1"/>
              <a:t>ciudadano</a:t>
            </a:r>
            <a:r>
              <a:rPr lang="en-US" dirty="0"/>
              <a:t> del </a:t>
            </a:r>
            <a:r>
              <a:rPr lang="en-US" dirty="0" err="1"/>
              <a:t>reino</a:t>
            </a:r>
            <a:r>
              <a:rPr lang="en-US" dirty="0"/>
              <a:t> celestial y </a:t>
            </a:r>
            <a:r>
              <a:rPr lang="en-US" dirty="0" err="1"/>
              <a:t>todas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se </a:t>
            </a:r>
            <a:r>
              <a:rPr lang="en-US" dirty="0" err="1"/>
              <a:t>vuelven</a:t>
            </a:r>
            <a:r>
              <a:rPr lang="en-US" dirty="0"/>
              <a:t> </a:t>
            </a:r>
            <a:r>
              <a:rPr lang="en-US" dirty="0" err="1"/>
              <a:t>nuevas</a:t>
            </a:r>
            <a:r>
              <a:rPr lang="en-US" dirty="0"/>
              <a:t>.</a:t>
            </a:r>
          </a:p>
          <a:p>
            <a:pPr lvl="1"/>
            <a:r>
              <a:rPr lang="en-US" i="1" dirty="0" err="1"/>
              <a:t>Por</a:t>
            </a:r>
            <a:r>
              <a:rPr lang="en-US" i="1" dirty="0"/>
              <a:t> lo </a:t>
            </a:r>
            <a:r>
              <a:rPr lang="en-US" i="1" dirty="0" err="1"/>
              <a:t>tanto</a:t>
            </a:r>
            <a:r>
              <a:rPr lang="en-US" i="1" dirty="0"/>
              <a:t>,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alguno</a:t>
            </a:r>
            <a:r>
              <a:rPr lang="en-US" i="1" dirty="0"/>
              <a:t> </a:t>
            </a:r>
            <a:r>
              <a:rPr lang="en-US" i="1" dirty="0" err="1"/>
              <a:t>está</a:t>
            </a:r>
            <a:r>
              <a:rPr lang="en-US" i="1" dirty="0"/>
              <a:t> en Cristo, </a:t>
            </a: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una</a:t>
            </a:r>
            <a:r>
              <a:rPr lang="en-US" i="1" dirty="0"/>
              <a:t> </a:t>
            </a:r>
            <a:r>
              <a:rPr lang="en-US" i="1" dirty="0" err="1"/>
              <a:t>nueva</a:t>
            </a:r>
            <a:r>
              <a:rPr lang="en-US" i="1" dirty="0"/>
              <a:t> </a:t>
            </a:r>
            <a:r>
              <a:rPr lang="en-US" i="1" dirty="0" err="1"/>
              <a:t>creación</a:t>
            </a:r>
            <a:r>
              <a:rPr lang="en-US" i="1" dirty="0"/>
              <a:t>. ¡Lo </a:t>
            </a:r>
            <a:r>
              <a:rPr lang="en-US" i="1" dirty="0" err="1"/>
              <a:t>viejo</a:t>
            </a:r>
            <a:r>
              <a:rPr lang="en-US" i="1" dirty="0"/>
              <a:t> ha </a:t>
            </a:r>
            <a:r>
              <a:rPr lang="en-US" i="1" dirty="0" err="1"/>
              <a:t>pasado</a:t>
            </a:r>
            <a:r>
              <a:rPr lang="en-US" i="1" dirty="0"/>
              <a:t>, ha </a:t>
            </a:r>
            <a:r>
              <a:rPr lang="en-US" i="1" dirty="0" err="1"/>
              <a:t>llegado</a:t>
            </a:r>
            <a:r>
              <a:rPr lang="en-US" i="1" dirty="0"/>
              <a:t> </a:t>
            </a:r>
            <a:r>
              <a:rPr lang="en-US" i="1" dirty="0" err="1"/>
              <a:t>ya</a:t>
            </a:r>
            <a:r>
              <a:rPr lang="en-US" i="1" dirty="0"/>
              <a:t> lo </a:t>
            </a:r>
            <a:r>
              <a:rPr lang="en-US" i="1" dirty="0" err="1"/>
              <a:t>nuevo</a:t>
            </a:r>
            <a:r>
              <a:rPr lang="en-US" i="1" dirty="0" smtClean="0"/>
              <a:t>! 2 </a:t>
            </a:r>
            <a:r>
              <a:rPr lang="en-US" i="1" dirty="0" err="1" smtClean="0"/>
              <a:t>Cor</a:t>
            </a:r>
            <a:r>
              <a:rPr lang="en-US" i="1" dirty="0" smtClean="0"/>
              <a:t> </a:t>
            </a:r>
            <a:r>
              <a:rPr lang="en-US" i="1" dirty="0"/>
              <a:t>5:</a:t>
            </a:r>
            <a:r>
              <a:rPr lang="en-US" i="1" dirty="0" smtClean="0"/>
              <a:t>17</a:t>
            </a:r>
            <a:endParaRPr lang="en-US" i="1" dirty="0">
              <a:latin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082"/>
            <a:ext cx="8229600" cy="5034104"/>
          </a:xfrm>
        </p:spPr>
        <p:txBody>
          <a:bodyPr anchor="ctr">
            <a:normAutofit/>
          </a:bodyPr>
          <a:lstStyle/>
          <a:p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entramos</a:t>
            </a:r>
            <a:r>
              <a:rPr lang="en-US" dirty="0"/>
              <a:t> en el </a:t>
            </a:r>
            <a:r>
              <a:rPr lang="en-US" dirty="0" err="1"/>
              <a:t>reino</a:t>
            </a:r>
            <a:r>
              <a:rPr lang="en-US" dirty="0"/>
              <a:t> celestial, </a:t>
            </a:r>
            <a:r>
              <a:rPr lang="en-US" dirty="0" err="1"/>
              <a:t>entramos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 </a:t>
            </a:r>
            <a:r>
              <a:rPr lang="en-US" dirty="0" err="1"/>
              <a:t>bebé</a:t>
            </a:r>
            <a:r>
              <a:rPr lang="en-US" dirty="0"/>
              <a:t>. </a:t>
            </a:r>
          </a:p>
          <a:p>
            <a:r>
              <a:rPr lang="en-US" dirty="0" err="1"/>
              <a:t>Jesucristo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mano</a:t>
            </a:r>
            <a:r>
              <a:rPr lang="en-US" dirty="0"/>
              <a:t> de </a:t>
            </a:r>
            <a:r>
              <a:rPr lang="en-US" dirty="0" err="1"/>
              <a:t>obra</a:t>
            </a:r>
            <a:r>
              <a:rPr lang="en-US" dirty="0"/>
              <a:t>,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transforma</a:t>
            </a:r>
            <a:r>
              <a:rPr lang="en-US" dirty="0"/>
              <a:t> en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imagen</a:t>
            </a:r>
            <a:r>
              <a:rPr lang="en-US" dirty="0"/>
              <a:t> – </a:t>
            </a:r>
            <a:r>
              <a:rPr lang="en-US" dirty="0" err="1"/>
              <a:t>momento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 – </a:t>
            </a:r>
            <a:r>
              <a:rPr lang="en-US" dirty="0" err="1"/>
              <a:t>día</a:t>
            </a:r>
            <a:r>
              <a:rPr lang="en-US" dirty="0"/>
              <a:t> a </a:t>
            </a:r>
            <a:r>
              <a:rPr lang="en-US" dirty="0" err="1"/>
              <a:t>día</a:t>
            </a:r>
            <a:r>
              <a:rPr lang="en-US" dirty="0"/>
              <a:t> – de la </a:t>
            </a:r>
            <a:r>
              <a:rPr lang="en-US" dirty="0" err="1"/>
              <a:t>gloria</a:t>
            </a:r>
            <a:r>
              <a:rPr lang="en-US" dirty="0"/>
              <a:t> a la </a:t>
            </a:r>
            <a:r>
              <a:rPr lang="en-US" dirty="0" err="1"/>
              <a:t>gloria</a:t>
            </a:r>
            <a:r>
              <a:rPr lang="en-US" dirty="0" smtClean="0"/>
              <a:t>.</a:t>
            </a:r>
          </a:p>
          <a:p>
            <a:r>
              <a:rPr lang="en-US" i="1" dirty="0" err="1"/>
              <a:t>Todos</a:t>
            </a:r>
            <a:r>
              <a:rPr lang="en-US" i="1" dirty="0"/>
              <a:t> los </a:t>
            </a:r>
            <a:r>
              <a:rPr lang="en-US" i="1" dirty="0" err="1"/>
              <a:t>que</a:t>
            </a:r>
            <a:r>
              <a:rPr lang="en-US" i="1" dirty="0"/>
              <a:t> </a:t>
            </a:r>
            <a:r>
              <a:rPr lang="en-US" i="1" dirty="0" err="1"/>
              <a:t>han</a:t>
            </a:r>
            <a:r>
              <a:rPr lang="en-US" i="1" dirty="0"/>
              <a:t> </a:t>
            </a:r>
            <a:r>
              <a:rPr lang="en-US" i="1" dirty="0" err="1"/>
              <a:t>pecado</a:t>
            </a:r>
            <a:r>
              <a:rPr lang="en-US" i="1" dirty="0"/>
              <a:t> sin </a:t>
            </a:r>
            <a:r>
              <a:rPr lang="en-US" i="1" dirty="0" err="1"/>
              <a:t>conocer</a:t>
            </a:r>
            <a:r>
              <a:rPr lang="en-US" i="1" dirty="0"/>
              <a:t> la ley </a:t>
            </a:r>
            <a:r>
              <a:rPr lang="en-US" i="1" dirty="0" err="1"/>
              <a:t>también</a:t>
            </a:r>
            <a:r>
              <a:rPr lang="en-US" i="1" dirty="0"/>
              <a:t> </a:t>
            </a:r>
            <a:r>
              <a:rPr lang="en-US" i="1" dirty="0" err="1"/>
              <a:t>perecerán</a:t>
            </a:r>
            <a:r>
              <a:rPr lang="en-US" i="1" dirty="0"/>
              <a:t> sin la ley; y </a:t>
            </a:r>
            <a:r>
              <a:rPr lang="en-US" i="1" dirty="0" err="1"/>
              <a:t>todos</a:t>
            </a:r>
            <a:r>
              <a:rPr lang="en-US" i="1" dirty="0"/>
              <a:t> los </a:t>
            </a:r>
            <a:r>
              <a:rPr lang="en-US" i="1" dirty="0" err="1"/>
              <a:t>que</a:t>
            </a:r>
            <a:r>
              <a:rPr lang="en-US" i="1" dirty="0"/>
              <a:t> </a:t>
            </a:r>
            <a:r>
              <a:rPr lang="en-US" i="1" dirty="0" err="1"/>
              <a:t>han</a:t>
            </a:r>
            <a:r>
              <a:rPr lang="en-US" i="1" dirty="0"/>
              <a:t> </a:t>
            </a:r>
            <a:r>
              <a:rPr lang="en-US" i="1" dirty="0" err="1"/>
              <a:t>pecado</a:t>
            </a:r>
            <a:r>
              <a:rPr lang="en-US" i="1" dirty="0"/>
              <a:t> </a:t>
            </a:r>
            <a:r>
              <a:rPr lang="en-US" i="1" dirty="0" err="1"/>
              <a:t>conociendo</a:t>
            </a:r>
            <a:r>
              <a:rPr lang="en-US" i="1" dirty="0"/>
              <a:t> la ley </a:t>
            </a:r>
            <a:r>
              <a:rPr lang="en-US" i="1" dirty="0" err="1"/>
              <a:t>por</a:t>
            </a:r>
            <a:r>
              <a:rPr lang="en-US" i="1" dirty="0"/>
              <a:t> la ley </a:t>
            </a:r>
            <a:r>
              <a:rPr lang="en-US" i="1" dirty="0" err="1"/>
              <a:t>serán</a:t>
            </a:r>
            <a:r>
              <a:rPr lang="en-US" i="1" dirty="0"/>
              <a:t> </a:t>
            </a:r>
            <a:r>
              <a:rPr lang="en-US" i="1" dirty="0" err="1"/>
              <a:t>juzgados</a:t>
            </a:r>
            <a:r>
              <a:rPr lang="en-US" i="1" dirty="0"/>
              <a:t>.. </a:t>
            </a:r>
            <a:r>
              <a:rPr lang="en-US" i="1" dirty="0"/>
              <a:t>Rom. 12:</a:t>
            </a:r>
            <a:r>
              <a:rPr lang="en-US" i="1" dirty="0" smtClean="0"/>
              <a:t>2</a:t>
            </a:r>
            <a:endParaRPr lang="en-US" i="1" dirty="0">
              <a:latin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9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En el </a:t>
            </a:r>
            <a:r>
              <a:rPr lang="en-US" dirty="0" err="1"/>
              <a:t>reino</a:t>
            </a:r>
            <a:r>
              <a:rPr lang="en-US" dirty="0"/>
              <a:t> </a:t>
            </a:r>
            <a:r>
              <a:rPr lang="en-US" dirty="0" err="1"/>
              <a:t>terrenal</a:t>
            </a:r>
            <a:r>
              <a:rPr lang="en-US" dirty="0"/>
              <a:t>, </a:t>
            </a:r>
            <a:r>
              <a:rPr lang="en-US" dirty="0" err="1"/>
              <a:t>nuestras</a:t>
            </a:r>
            <a:r>
              <a:rPr lang="en-US" dirty="0"/>
              <a:t> </a:t>
            </a:r>
            <a:r>
              <a:rPr lang="en-US" dirty="0" err="1"/>
              <a:t>elecciones</a:t>
            </a:r>
            <a:r>
              <a:rPr lang="en-US" dirty="0"/>
              <a:t> de </a:t>
            </a:r>
            <a:r>
              <a:rPr lang="en-US" dirty="0" err="1"/>
              <a:t>conflicto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motivadas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deseos</a:t>
            </a:r>
            <a:r>
              <a:rPr lang="en-US" dirty="0"/>
              <a:t> </a:t>
            </a:r>
            <a:r>
              <a:rPr lang="en-US" dirty="0" err="1"/>
              <a:t>naturales</a:t>
            </a:r>
            <a:r>
              <a:rPr lang="en-US" dirty="0"/>
              <a:t> – a lo </a:t>
            </a:r>
            <a:r>
              <a:rPr lang="en-US" dirty="0" err="1"/>
              <a:t>que</a:t>
            </a:r>
            <a:r>
              <a:rPr lang="en-US" dirty="0"/>
              <a:t> la </a:t>
            </a:r>
            <a:r>
              <a:rPr lang="en-US" dirty="0" err="1"/>
              <a:t>Biblia</a:t>
            </a:r>
            <a:r>
              <a:rPr lang="en-US" dirty="0"/>
              <a:t> se </a:t>
            </a:r>
            <a:r>
              <a:rPr lang="en-US" dirty="0" err="1"/>
              <a:t>refiere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la "carne".</a:t>
            </a:r>
          </a:p>
        </p:txBody>
      </p:sp>
    </p:spTree>
    <p:extLst>
      <p:ext uri="{BB962C8B-B14F-4D97-AF65-F5344CB8AC3E}">
        <p14:creationId xmlns:p14="http://schemas.microsoft.com/office/powerpoint/2010/main" val="140460124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2087</TotalTime>
  <Words>1048</Words>
  <Application>Microsoft Macintosh PowerPoint</Application>
  <PresentationFormat>On-screen Show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Black</vt:lpstr>
      <vt:lpstr>Restoring Relationships Transforming Justice</vt:lpstr>
      <vt:lpstr>La Guerra</vt:lpstr>
      <vt:lpstr>La Guerra</vt:lpstr>
      <vt:lpstr>La Guerra</vt:lpstr>
      <vt:lpstr>¿Cuándo comienza la guerra?</vt:lpstr>
      <vt:lpstr>PowerPoint Presentation</vt:lpstr>
      <vt:lpstr>La Guerra</vt:lpstr>
      <vt:lpstr>La Guerra</vt:lpstr>
      <vt:lpstr>La Guerra</vt:lpstr>
      <vt:lpstr>La Guerra</vt:lpstr>
      <vt:lpstr>La Guerra</vt:lpstr>
      <vt:lpstr>La Guerra</vt:lpstr>
      <vt:lpstr>La Guerra</vt:lpstr>
      <vt:lpstr>La Guerra</vt:lpstr>
      <vt:lpstr>La Guerra</vt:lpstr>
      <vt:lpstr>La Guerra</vt:lpstr>
      <vt:lpstr>Una Pregunta Curiosa</vt:lpstr>
      <vt:lpstr>Lectura 9</vt:lpstr>
      <vt:lpstr>Lectura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Wally</cp:lastModifiedBy>
  <cp:revision>15</cp:revision>
  <dcterms:created xsi:type="dcterms:W3CDTF">2018-03-10T16:19:32Z</dcterms:created>
  <dcterms:modified xsi:type="dcterms:W3CDTF">2018-04-19T14:43:13Z</dcterms:modified>
</cp:coreProperties>
</file>