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8" r:id="rId2"/>
    <p:sldId id="282" r:id="rId3"/>
    <p:sldId id="284" r:id="rId4"/>
    <p:sldId id="287" r:id="rId5"/>
    <p:sldId id="286" r:id="rId6"/>
    <p:sldId id="266" r:id="rId7"/>
    <p:sldId id="288" r:id="rId8"/>
    <p:sldId id="290" r:id="rId9"/>
    <p:sldId id="291" r:id="rId10"/>
    <p:sldId id="292" r:id="rId11"/>
    <p:sldId id="293" r:id="rId12"/>
    <p:sldId id="296" r:id="rId13"/>
    <p:sldId id="298" r:id="rId14"/>
    <p:sldId id="303" r:id="rId15"/>
    <p:sldId id="304" r:id="rId16"/>
    <p:sldId id="306" r:id="rId17"/>
    <p:sldId id="307" r:id="rId18"/>
    <p:sldId id="265" r:id="rId19"/>
    <p:sldId id="308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86" d="100"/>
          <a:sy n="86" d="100"/>
        </p:scale>
        <p:origin x="-704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40" Type="http://schemas.microsoft.com/office/2016/11/relationships/changesInfo" Target="changesInfos/changesInfo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an DeCook" userId="f06ccbda779038aa" providerId="LiveId" clId="{A5014D18-9AF8-436E-90E5-D7E8130C0AB8}"/>
    <pc:docChg chg="custSel addSld delSld modSld">
      <pc:chgData name="Brian DeCook" userId="f06ccbda779038aa" providerId="LiveId" clId="{A5014D18-9AF8-436E-90E5-D7E8130C0AB8}" dt="2018-03-12T01:37:08.151" v="153" actId="20577"/>
      <pc:docMkLst>
        <pc:docMk/>
      </pc:docMkLst>
      <pc:sldChg chg="modSp">
        <pc:chgData name="Brian DeCook" userId="f06ccbda779038aa" providerId="LiveId" clId="{A5014D18-9AF8-436E-90E5-D7E8130C0AB8}" dt="2018-03-12T00:15:11.490" v="72" actId="20577"/>
        <pc:sldMkLst>
          <pc:docMk/>
          <pc:sldMk cId="2693324274" sldId="256"/>
        </pc:sldMkLst>
        <pc:spChg chg="mod">
          <ac:chgData name="Brian DeCook" userId="f06ccbda779038aa" providerId="LiveId" clId="{A5014D18-9AF8-436E-90E5-D7E8130C0AB8}" dt="2018-03-12T00:15:11.490" v="72" actId="20577"/>
          <ac:spMkLst>
            <pc:docMk/>
            <pc:sldMk cId="2693324274" sldId="256"/>
            <ac:spMk id="3" creationId="{9AE29210-1243-40B6-BB5E-66301D4215DA}"/>
          </ac:spMkLst>
        </pc:spChg>
      </pc:sldChg>
      <pc:sldChg chg="modSp">
        <pc:chgData name="Brian DeCook" userId="f06ccbda779038aa" providerId="LiveId" clId="{A5014D18-9AF8-436E-90E5-D7E8130C0AB8}" dt="2018-03-12T01:37:08.151" v="153" actId="20577"/>
        <pc:sldMkLst>
          <pc:docMk/>
          <pc:sldMk cId="2771055752" sldId="265"/>
        </pc:sldMkLst>
        <pc:spChg chg="mod">
          <ac:chgData name="Brian DeCook" userId="f06ccbda779038aa" providerId="LiveId" clId="{A5014D18-9AF8-436E-90E5-D7E8130C0AB8}" dt="2018-03-12T00:14:37.448" v="0" actId="20577"/>
          <ac:spMkLst>
            <pc:docMk/>
            <pc:sldMk cId="2771055752" sldId="265"/>
            <ac:spMk id="2" creationId="{0C5331E9-4C9B-4C57-84E9-90680A549A13}"/>
          </ac:spMkLst>
        </pc:spChg>
        <pc:spChg chg="mod">
          <ac:chgData name="Brian DeCook" userId="f06ccbda779038aa" providerId="LiveId" clId="{A5014D18-9AF8-436E-90E5-D7E8130C0AB8}" dt="2018-03-12T01:37:08.151" v="153" actId="20577"/>
          <ac:spMkLst>
            <pc:docMk/>
            <pc:sldMk cId="2771055752" sldId="265"/>
            <ac:spMk id="3" creationId="{448F06D8-2E51-4BD9-B868-5642B67935E6}"/>
          </ac:spMkLst>
        </pc:spChg>
      </pc:sldChg>
      <pc:sldChg chg="del">
        <pc:chgData name="Brian DeCook" userId="f06ccbda779038aa" providerId="LiveId" clId="{A5014D18-9AF8-436E-90E5-D7E8130C0AB8}" dt="2018-03-12T00:14:44.642" v="21" actId="2696"/>
        <pc:sldMkLst>
          <pc:docMk/>
          <pc:sldMk cId="517941726" sldId="266"/>
        </pc:sldMkLst>
      </pc:sldChg>
      <pc:sldChg chg="add">
        <pc:chgData name="Brian DeCook" userId="f06ccbda779038aa" providerId="LiveId" clId="{A5014D18-9AF8-436E-90E5-D7E8130C0AB8}" dt="2018-03-12T01:19:35.044" v="73"/>
        <pc:sldMkLst>
          <pc:docMk/>
          <pc:sldMk cId="2749247817" sldId="266"/>
        </pc:sldMkLst>
      </pc:sldChg>
      <pc:sldChg chg="del">
        <pc:chgData name="Brian DeCook" userId="f06ccbda779038aa" providerId="LiveId" clId="{A5014D18-9AF8-436E-90E5-D7E8130C0AB8}" dt="2018-03-12T00:14:44.642" v="20" actId="2696"/>
        <pc:sldMkLst>
          <pc:docMk/>
          <pc:sldMk cId="325761022" sldId="267"/>
        </pc:sldMkLst>
      </pc:sldChg>
      <pc:sldChg chg="delSp modSp add">
        <pc:chgData name="Brian DeCook" userId="f06ccbda779038aa" providerId="LiveId" clId="{A5014D18-9AF8-436E-90E5-D7E8130C0AB8}" dt="2018-03-12T01:20:11.721" v="81" actId="255"/>
        <pc:sldMkLst>
          <pc:docMk/>
          <pc:sldMk cId="3486618105" sldId="267"/>
        </pc:sldMkLst>
        <pc:spChg chg="mod">
          <ac:chgData name="Brian DeCook" userId="f06ccbda779038aa" providerId="LiveId" clId="{A5014D18-9AF8-436E-90E5-D7E8130C0AB8}" dt="2018-03-12T01:19:59.048" v="79" actId="14100"/>
          <ac:spMkLst>
            <pc:docMk/>
            <pc:sldMk cId="3486618105" sldId="267"/>
            <ac:spMk id="2" creationId="{00000000-0000-0000-0000-000000000000}"/>
          </ac:spMkLst>
        </pc:spChg>
        <pc:spChg chg="mod">
          <ac:chgData name="Brian DeCook" userId="f06ccbda779038aa" providerId="LiveId" clId="{A5014D18-9AF8-436E-90E5-D7E8130C0AB8}" dt="2018-03-12T01:20:11.721" v="81" actId="255"/>
          <ac:spMkLst>
            <pc:docMk/>
            <pc:sldMk cId="3486618105" sldId="267"/>
            <ac:spMk id="3" creationId="{00000000-0000-0000-0000-000000000000}"/>
          </ac:spMkLst>
        </pc:spChg>
        <pc:picChg chg="del">
          <ac:chgData name="Brian DeCook" userId="f06ccbda779038aa" providerId="LiveId" clId="{A5014D18-9AF8-436E-90E5-D7E8130C0AB8}" dt="2018-03-12T01:19:54.420" v="78" actId="478"/>
          <ac:picMkLst>
            <pc:docMk/>
            <pc:sldMk cId="3486618105" sldId="267"/>
            <ac:picMk id="4" creationId="{00000000-0000-0000-0000-000000000000}"/>
          </ac:picMkLst>
        </pc:picChg>
      </pc:sldChg>
      <pc:sldChg chg="del">
        <pc:chgData name="Brian DeCook" userId="f06ccbda779038aa" providerId="LiveId" clId="{A5014D18-9AF8-436E-90E5-D7E8130C0AB8}" dt="2018-03-12T00:14:44.627" v="19" actId="2696"/>
        <pc:sldMkLst>
          <pc:docMk/>
          <pc:sldMk cId="778147972" sldId="268"/>
        </pc:sldMkLst>
      </pc:sldChg>
      <pc:sldChg chg="delSp modSp add">
        <pc:chgData name="Brian DeCook" userId="f06ccbda779038aa" providerId="LiveId" clId="{A5014D18-9AF8-436E-90E5-D7E8130C0AB8}" dt="2018-03-12T01:20:39.862" v="88" actId="255"/>
        <pc:sldMkLst>
          <pc:docMk/>
          <pc:sldMk cId="3388499084" sldId="268"/>
        </pc:sldMkLst>
        <pc:spChg chg="mod">
          <ac:chgData name="Brian DeCook" userId="f06ccbda779038aa" providerId="LiveId" clId="{A5014D18-9AF8-436E-90E5-D7E8130C0AB8}" dt="2018-03-12T01:20:28.856" v="86" actId="14100"/>
          <ac:spMkLst>
            <pc:docMk/>
            <pc:sldMk cId="3388499084" sldId="268"/>
            <ac:spMk id="2" creationId="{00000000-0000-0000-0000-000000000000}"/>
          </ac:spMkLst>
        </pc:spChg>
        <pc:spChg chg="mod">
          <ac:chgData name="Brian DeCook" userId="f06ccbda779038aa" providerId="LiveId" clId="{A5014D18-9AF8-436E-90E5-D7E8130C0AB8}" dt="2018-03-12T01:20:39.862" v="88" actId="255"/>
          <ac:spMkLst>
            <pc:docMk/>
            <pc:sldMk cId="3388499084" sldId="268"/>
            <ac:spMk id="3" creationId="{00000000-0000-0000-0000-000000000000}"/>
          </ac:spMkLst>
        </pc:spChg>
        <pc:picChg chg="del mod">
          <ac:chgData name="Brian DeCook" userId="f06ccbda779038aa" providerId="LiveId" clId="{A5014D18-9AF8-436E-90E5-D7E8130C0AB8}" dt="2018-03-12T01:20:24.574" v="85" actId="478"/>
          <ac:picMkLst>
            <pc:docMk/>
            <pc:sldMk cId="3388499084" sldId="268"/>
            <ac:picMk id="4" creationId="{00000000-0000-0000-0000-000000000000}"/>
          </ac:picMkLst>
        </pc:picChg>
      </pc:sldChg>
      <pc:sldChg chg="del">
        <pc:chgData name="Brian DeCook" userId="f06ccbda779038aa" providerId="LiveId" clId="{A5014D18-9AF8-436E-90E5-D7E8130C0AB8}" dt="2018-03-12T00:14:44.627" v="18" actId="2696"/>
        <pc:sldMkLst>
          <pc:docMk/>
          <pc:sldMk cId="2041006877" sldId="269"/>
        </pc:sldMkLst>
      </pc:sldChg>
      <pc:sldChg chg="delSp modSp add">
        <pc:chgData name="Brian DeCook" userId="f06ccbda779038aa" providerId="LiveId" clId="{A5014D18-9AF8-436E-90E5-D7E8130C0AB8}" dt="2018-03-12T01:21:25.019" v="94" actId="255"/>
        <pc:sldMkLst>
          <pc:docMk/>
          <pc:sldMk cId="3137680246" sldId="269"/>
        </pc:sldMkLst>
        <pc:spChg chg="mod">
          <ac:chgData name="Brian DeCook" userId="f06ccbda779038aa" providerId="LiveId" clId="{A5014D18-9AF8-436E-90E5-D7E8130C0AB8}" dt="2018-03-12T01:21:03.006" v="92" actId="14100"/>
          <ac:spMkLst>
            <pc:docMk/>
            <pc:sldMk cId="3137680246" sldId="269"/>
            <ac:spMk id="2" creationId="{00000000-0000-0000-0000-000000000000}"/>
          </ac:spMkLst>
        </pc:spChg>
        <pc:spChg chg="mod">
          <ac:chgData name="Brian DeCook" userId="f06ccbda779038aa" providerId="LiveId" clId="{A5014D18-9AF8-436E-90E5-D7E8130C0AB8}" dt="2018-03-12T01:21:25.019" v="94" actId="255"/>
          <ac:spMkLst>
            <pc:docMk/>
            <pc:sldMk cId="3137680246" sldId="269"/>
            <ac:spMk id="3" creationId="{00000000-0000-0000-0000-000000000000}"/>
          </ac:spMkLst>
        </pc:spChg>
        <pc:picChg chg="del">
          <ac:chgData name="Brian DeCook" userId="f06ccbda779038aa" providerId="LiveId" clId="{A5014D18-9AF8-436E-90E5-D7E8130C0AB8}" dt="2018-03-12T01:20:57.127" v="91" actId="478"/>
          <ac:picMkLst>
            <pc:docMk/>
            <pc:sldMk cId="3137680246" sldId="269"/>
            <ac:picMk id="4" creationId="{00000000-0000-0000-0000-000000000000}"/>
          </ac:picMkLst>
        </pc:picChg>
      </pc:sldChg>
      <pc:sldChg chg="delSp modSp add">
        <pc:chgData name="Brian DeCook" userId="f06ccbda779038aa" providerId="LiveId" clId="{A5014D18-9AF8-436E-90E5-D7E8130C0AB8}" dt="2018-03-12T01:22:00.723" v="102" actId="255"/>
        <pc:sldMkLst>
          <pc:docMk/>
          <pc:sldMk cId="2738460227" sldId="270"/>
        </pc:sldMkLst>
        <pc:spChg chg="mod">
          <ac:chgData name="Brian DeCook" userId="f06ccbda779038aa" providerId="LiveId" clId="{A5014D18-9AF8-436E-90E5-D7E8130C0AB8}" dt="2018-03-12T01:21:42.222" v="98" actId="14100"/>
          <ac:spMkLst>
            <pc:docMk/>
            <pc:sldMk cId="2738460227" sldId="270"/>
            <ac:spMk id="2" creationId="{00000000-0000-0000-0000-000000000000}"/>
          </ac:spMkLst>
        </pc:spChg>
        <pc:spChg chg="mod">
          <ac:chgData name="Brian DeCook" userId="f06ccbda779038aa" providerId="LiveId" clId="{A5014D18-9AF8-436E-90E5-D7E8130C0AB8}" dt="2018-03-12T01:22:00.723" v="102" actId="255"/>
          <ac:spMkLst>
            <pc:docMk/>
            <pc:sldMk cId="2738460227" sldId="270"/>
            <ac:spMk id="3" creationId="{00000000-0000-0000-0000-000000000000}"/>
          </ac:spMkLst>
        </pc:spChg>
        <pc:picChg chg="del">
          <ac:chgData name="Brian DeCook" userId="f06ccbda779038aa" providerId="LiveId" clId="{A5014D18-9AF8-436E-90E5-D7E8130C0AB8}" dt="2018-03-12T01:21:37.502" v="97" actId="478"/>
          <ac:picMkLst>
            <pc:docMk/>
            <pc:sldMk cId="2738460227" sldId="270"/>
            <ac:picMk id="4" creationId="{00000000-0000-0000-0000-000000000000}"/>
          </ac:picMkLst>
        </pc:picChg>
      </pc:sldChg>
      <pc:sldChg chg="del">
        <pc:chgData name="Brian DeCook" userId="f06ccbda779038aa" providerId="LiveId" clId="{A5014D18-9AF8-436E-90E5-D7E8130C0AB8}" dt="2018-03-12T00:14:44.627" v="17" actId="2696"/>
        <pc:sldMkLst>
          <pc:docMk/>
          <pc:sldMk cId="3473014268" sldId="270"/>
        </pc:sldMkLst>
      </pc:sldChg>
      <pc:sldChg chg="delSp modSp add">
        <pc:chgData name="Brian DeCook" userId="f06ccbda779038aa" providerId="LiveId" clId="{A5014D18-9AF8-436E-90E5-D7E8130C0AB8}" dt="2018-03-12T01:22:32.698" v="108" actId="255"/>
        <pc:sldMkLst>
          <pc:docMk/>
          <pc:sldMk cId="2372802037" sldId="271"/>
        </pc:sldMkLst>
        <pc:spChg chg="mod">
          <ac:chgData name="Brian DeCook" userId="f06ccbda779038aa" providerId="LiveId" clId="{A5014D18-9AF8-436E-90E5-D7E8130C0AB8}" dt="2018-03-12T01:22:21.454" v="106" actId="122"/>
          <ac:spMkLst>
            <pc:docMk/>
            <pc:sldMk cId="2372802037" sldId="271"/>
            <ac:spMk id="2" creationId="{00000000-0000-0000-0000-000000000000}"/>
          </ac:spMkLst>
        </pc:spChg>
        <pc:spChg chg="mod">
          <ac:chgData name="Brian DeCook" userId="f06ccbda779038aa" providerId="LiveId" clId="{A5014D18-9AF8-436E-90E5-D7E8130C0AB8}" dt="2018-03-12T01:22:32.698" v="108" actId="255"/>
          <ac:spMkLst>
            <pc:docMk/>
            <pc:sldMk cId="2372802037" sldId="271"/>
            <ac:spMk id="3" creationId="{00000000-0000-0000-0000-000000000000}"/>
          </ac:spMkLst>
        </pc:spChg>
        <pc:picChg chg="del">
          <ac:chgData name="Brian DeCook" userId="f06ccbda779038aa" providerId="LiveId" clId="{A5014D18-9AF8-436E-90E5-D7E8130C0AB8}" dt="2018-03-12T01:22:14.709" v="104" actId="478"/>
          <ac:picMkLst>
            <pc:docMk/>
            <pc:sldMk cId="2372802037" sldId="271"/>
            <ac:picMk id="4" creationId="{00000000-0000-0000-0000-000000000000}"/>
          </ac:picMkLst>
        </pc:picChg>
      </pc:sldChg>
      <pc:sldChg chg="del">
        <pc:chgData name="Brian DeCook" userId="f06ccbda779038aa" providerId="LiveId" clId="{A5014D18-9AF8-436E-90E5-D7E8130C0AB8}" dt="2018-03-12T00:14:44.627" v="16" actId="2696"/>
        <pc:sldMkLst>
          <pc:docMk/>
          <pc:sldMk cId="3263295301" sldId="271"/>
        </pc:sldMkLst>
      </pc:sldChg>
      <pc:sldChg chg="delSp modSp add">
        <pc:chgData name="Brian DeCook" userId="f06ccbda779038aa" providerId="LiveId" clId="{A5014D18-9AF8-436E-90E5-D7E8130C0AB8}" dt="2018-03-12T01:23:07.113" v="114" actId="255"/>
        <pc:sldMkLst>
          <pc:docMk/>
          <pc:sldMk cId="1643706301" sldId="272"/>
        </pc:sldMkLst>
        <pc:spChg chg="mod">
          <ac:chgData name="Brian DeCook" userId="f06ccbda779038aa" providerId="LiveId" clId="{A5014D18-9AF8-436E-90E5-D7E8130C0AB8}" dt="2018-03-12T01:22:55.385" v="112" actId="14100"/>
          <ac:spMkLst>
            <pc:docMk/>
            <pc:sldMk cId="1643706301" sldId="272"/>
            <ac:spMk id="2" creationId="{00000000-0000-0000-0000-000000000000}"/>
          </ac:spMkLst>
        </pc:spChg>
        <pc:spChg chg="mod">
          <ac:chgData name="Brian DeCook" userId="f06ccbda779038aa" providerId="LiveId" clId="{A5014D18-9AF8-436E-90E5-D7E8130C0AB8}" dt="2018-03-12T01:23:07.113" v="114" actId="255"/>
          <ac:spMkLst>
            <pc:docMk/>
            <pc:sldMk cId="1643706301" sldId="272"/>
            <ac:spMk id="3" creationId="{00000000-0000-0000-0000-000000000000}"/>
          </ac:spMkLst>
        </pc:spChg>
        <pc:picChg chg="del">
          <ac:chgData name="Brian DeCook" userId="f06ccbda779038aa" providerId="LiveId" clId="{A5014D18-9AF8-436E-90E5-D7E8130C0AB8}" dt="2018-03-12T01:22:49.583" v="111" actId="478"/>
          <ac:picMkLst>
            <pc:docMk/>
            <pc:sldMk cId="1643706301" sldId="272"/>
            <ac:picMk id="4" creationId="{00000000-0000-0000-0000-000000000000}"/>
          </ac:picMkLst>
        </pc:picChg>
      </pc:sldChg>
      <pc:sldChg chg="del">
        <pc:chgData name="Brian DeCook" userId="f06ccbda779038aa" providerId="LiveId" clId="{A5014D18-9AF8-436E-90E5-D7E8130C0AB8}" dt="2018-03-12T00:14:44.627" v="15" actId="2696"/>
        <pc:sldMkLst>
          <pc:docMk/>
          <pc:sldMk cId="2328748647" sldId="272"/>
        </pc:sldMkLst>
      </pc:sldChg>
      <pc:sldChg chg="del">
        <pc:chgData name="Brian DeCook" userId="f06ccbda779038aa" providerId="LiveId" clId="{A5014D18-9AF8-436E-90E5-D7E8130C0AB8}" dt="2018-03-12T00:14:44.611" v="14" actId="2696"/>
        <pc:sldMkLst>
          <pc:docMk/>
          <pc:sldMk cId="502172372" sldId="273"/>
        </pc:sldMkLst>
      </pc:sldChg>
      <pc:sldChg chg="delSp modSp add">
        <pc:chgData name="Brian DeCook" userId="f06ccbda779038aa" providerId="LiveId" clId="{A5014D18-9AF8-436E-90E5-D7E8130C0AB8}" dt="2018-03-12T01:23:52.193" v="120" actId="255"/>
        <pc:sldMkLst>
          <pc:docMk/>
          <pc:sldMk cId="3217680226" sldId="273"/>
        </pc:sldMkLst>
        <pc:spChg chg="mod">
          <ac:chgData name="Brian DeCook" userId="f06ccbda779038aa" providerId="LiveId" clId="{A5014D18-9AF8-436E-90E5-D7E8130C0AB8}" dt="2018-03-12T01:23:38.519" v="118" actId="14100"/>
          <ac:spMkLst>
            <pc:docMk/>
            <pc:sldMk cId="3217680226" sldId="273"/>
            <ac:spMk id="2" creationId="{00000000-0000-0000-0000-000000000000}"/>
          </ac:spMkLst>
        </pc:spChg>
        <pc:spChg chg="mod">
          <ac:chgData name="Brian DeCook" userId="f06ccbda779038aa" providerId="LiveId" clId="{A5014D18-9AF8-436E-90E5-D7E8130C0AB8}" dt="2018-03-12T01:23:52.193" v="120" actId="255"/>
          <ac:spMkLst>
            <pc:docMk/>
            <pc:sldMk cId="3217680226" sldId="273"/>
            <ac:spMk id="3" creationId="{00000000-0000-0000-0000-000000000000}"/>
          </ac:spMkLst>
        </pc:spChg>
        <pc:picChg chg="del">
          <ac:chgData name="Brian DeCook" userId="f06ccbda779038aa" providerId="LiveId" clId="{A5014D18-9AF8-436E-90E5-D7E8130C0AB8}" dt="2018-03-12T01:23:34.113" v="117" actId="478"/>
          <ac:picMkLst>
            <pc:docMk/>
            <pc:sldMk cId="3217680226" sldId="273"/>
            <ac:picMk id="4" creationId="{00000000-0000-0000-0000-000000000000}"/>
          </ac:picMkLst>
        </pc:picChg>
      </pc:sldChg>
      <pc:sldChg chg="del">
        <pc:chgData name="Brian DeCook" userId="f06ccbda779038aa" providerId="LiveId" clId="{A5014D18-9AF8-436E-90E5-D7E8130C0AB8}" dt="2018-03-12T00:14:44.611" v="13" actId="2696"/>
        <pc:sldMkLst>
          <pc:docMk/>
          <pc:sldMk cId="33207826" sldId="274"/>
        </pc:sldMkLst>
      </pc:sldChg>
      <pc:sldChg chg="delSp modSp add">
        <pc:chgData name="Brian DeCook" userId="f06ccbda779038aa" providerId="LiveId" clId="{A5014D18-9AF8-436E-90E5-D7E8130C0AB8}" dt="2018-03-12T01:24:23.458" v="126" actId="255"/>
        <pc:sldMkLst>
          <pc:docMk/>
          <pc:sldMk cId="1313204785" sldId="274"/>
        </pc:sldMkLst>
        <pc:spChg chg="mod">
          <ac:chgData name="Brian DeCook" userId="f06ccbda779038aa" providerId="LiveId" clId="{A5014D18-9AF8-436E-90E5-D7E8130C0AB8}" dt="2018-03-12T01:24:11.260" v="124" actId="14100"/>
          <ac:spMkLst>
            <pc:docMk/>
            <pc:sldMk cId="1313204785" sldId="274"/>
            <ac:spMk id="2" creationId="{00000000-0000-0000-0000-000000000000}"/>
          </ac:spMkLst>
        </pc:spChg>
        <pc:spChg chg="mod">
          <ac:chgData name="Brian DeCook" userId="f06ccbda779038aa" providerId="LiveId" clId="{A5014D18-9AF8-436E-90E5-D7E8130C0AB8}" dt="2018-03-12T01:24:23.458" v="126" actId="255"/>
          <ac:spMkLst>
            <pc:docMk/>
            <pc:sldMk cId="1313204785" sldId="274"/>
            <ac:spMk id="3" creationId="{00000000-0000-0000-0000-000000000000}"/>
          </ac:spMkLst>
        </pc:spChg>
        <pc:picChg chg="del">
          <ac:chgData name="Brian DeCook" userId="f06ccbda779038aa" providerId="LiveId" clId="{A5014D18-9AF8-436E-90E5-D7E8130C0AB8}" dt="2018-03-12T01:24:05.600" v="123" actId="478"/>
          <ac:picMkLst>
            <pc:docMk/>
            <pc:sldMk cId="1313204785" sldId="274"/>
            <ac:picMk id="4" creationId="{00000000-0000-0000-0000-000000000000}"/>
          </ac:picMkLst>
        </pc:picChg>
      </pc:sldChg>
      <pc:sldChg chg="delSp modSp add">
        <pc:chgData name="Brian DeCook" userId="f06ccbda779038aa" providerId="LiveId" clId="{A5014D18-9AF8-436E-90E5-D7E8130C0AB8}" dt="2018-03-12T01:24:54.817" v="132" actId="255"/>
        <pc:sldMkLst>
          <pc:docMk/>
          <pc:sldMk cId="811408157" sldId="275"/>
        </pc:sldMkLst>
        <pc:spChg chg="mod">
          <ac:chgData name="Brian DeCook" userId="f06ccbda779038aa" providerId="LiveId" clId="{A5014D18-9AF8-436E-90E5-D7E8130C0AB8}" dt="2018-03-12T01:24:41.820" v="130" actId="14100"/>
          <ac:spMkLst>
            <pc:docMk/>
            <pc:sldMk cId="811408157" sldId="275"/>
            <ac:spMk id="2" creationId="{00000000-0000-0000-0000-000000000000}"/>
          </ac:spMkLst>
        </pc:spChg>
        <pc:spChg chg="mod">
          <ac:chgData name="Brian DeCook" userId="f06ccbda779038aa" providerId="LiveId" clId="{A5014D18-9AF8-436E-90E5-D7E8130C0AB8}" dt="2018-03-12T01:24:54.817" v="132" actId="255"/>
          <ac:spMkLst>
            <pc:docMk/>
            <pc:sldMk cId="811408157" sldId="275"/>
            <ac:spMk id="3" creationId="{00000000-0000-0000-0000-000000000000}"/>
          </ac:spMkLst>
        </pc:spChg>
        <pc:picChg chg="del">
          <ac:chgData name="Brian DeCook" userId="f06ccbda779038aa" providerId="LiveId" clId="{A5014D18-9AF8-436E-90E5-D7E8130C0AB8}" dt="2018-03-12T01:24:37.209" v="129" actId="478"/>
          <ac:picMkLst>
            <pc:docMk/>
            <pc:sldMk cId="811408157" sldId="275"/>
            <ac:picMk id="4" creationId="{00000000-0000-0000-0000-000000000000}"/>
          </ac:picMkLst>
        </pc:picChg>
      </pc:sldChg>
      <pc:sldChg chg="del">
        <pc:chgData name="Brian DeCook" userId="f06ccbda779038aa" providerId="LiveId" clId="{A5014D18-9AF8-436E-90E5-D7E8130C0AB8}" dt="2018-03-12T00:14:44.611" v="12" actId="2696"/>
        <pc:sldMkLst>
          <pc:docMk/>
          <pc:sldMk cId="4289380202" sldId="275"/>
        </pc:sldMkLst>
      </pc:sldChg>
      <pc:sldChg chg="delSp modSp add">
        <pc:chgData name="Brian DeCook" userId="f06ccbda779038aa" providerId="LiveId" clId="{A5014D18-9AF8-436E-90E5-D7E8130C0AB8}" dt="2018-03-12T01:25:27.135" v="138" actId="255"/>
        <pc:sldMkLst>
          <pc:docMk/>
          <pc:sldMk cId="2495355277" sldId="276"/>
        </pc:sldMkLst>
        <pc:spChg chg="mod">
          <ac:chgData name="Brian DeCook" userId="f06ccbda779038aa" providerId="LiveId" clId="{A5014D18-9AF8-436E-90E5-D7E8130C0AB8}" dt="2018-03-12T01:25:13.822" v="136" actId="14100"/>
          <ac:spMkLst>
            <pc:docMk/>
            <pc:sldMk cId="2495355277" sldId="276"/>
            <ac:spMk id="2" creationId="{00000000-0000-0000-0000-000000000000}"/>
          </ac:spMkLst>
        </pc:spChg>
        <pc:spChg chg="mod">
          <ac:chgData name="Brian DeCook" userId="f06ccbda779038aa" providerId="LiveId" clId="{A5014D18-9AF8-436E-90E5-D7E8130C0AB8}" dt="2018-03-12T01:25:27.135" v="138" actId="255"/>
          <ac:spMkLst>
            <pc:docMk/>
            <pc:sldMk cId="2495355277" sldId="276"/>
            <ac:spMk id="3" creationId="{00000000-0000-0000-0000-000000000000}"/>
          </ac:spMkLst>
        </pc:spChg>
        <pc:picChg chg="del">
          <ac:chgData name="Brian DeCook" userId="f06ccbda779038aa" providerId="LiveId" clId="{A5014D18-9AF8-436E-90E5-D7E8130C0AB8}" dt="2018-03-12T01:25:09.227" v="135" actId="478"/>
          <ac:picMkLst>
            <pc:docMk/>
            <pc:sldMk cId="2495355277" sldId="276"/>
            <ac:picMk id="4" creationId="{00000000-0000-0000-0000-000000000000}"/>
          </ac:picMkLst>
        </pc:picChg>
      </pc:sldChg>
      <pc:sldChg chg="del">
        <pc:chgData name="Brian DeCook" userId="f06ccbda779038aa" providerId="LiveId" clId="{A5014D18-9AF8-436E-90E5-D7E8130C0AB8}" dt="2018-03-12T00:14:44.611" v="11" actId="2696"/>
        <pc:sldMkLst>
          <pc:docMk/>
          <pc:sldMk cId="4186974963" sldId="276"/>
        </pc:sldMkLst>
      </pc:sldChg>
      <pc:sldChg chg="delSp modSp add">
        <pc:chgData name="Brian DeCook" userId="f06ccbda779038aa" providerId="LiveId" clId="{A5014D18-9AF8-436E-90E5-D7E8130C0AB8}" dt="2018-03-12T01:26:00.974" v="144" actId="255"/>
        <pc:sldMkLst>
          <pc:docMk/>
          <pc:sldMk cId="213671844" sldId="277"/>
        </pc:sldMkLst>
        <pc:spChg chg="mod">
          <ac:chgData name="Brian DeCook" userId="f06ccbda779038aa" providerId="LiveId" clId="{A5014D18-9AF8-436E-90E5-D7E8130C0AB8}" dt="2018-03-12T01:25:49.776" v="142" actId="14100"/>
          <ac:spMkLst>
            <pc:docMk/>
            <pc:sldMk cId="213671844" sldId="277"/>
            <ac:spMk id="2" creationId="{00000000-0000-0000-0000-000000000000}"/>
          </ac:spMkLst>
        </pc:spChg>
        <pc:spChg chg="mod">
          <ac:chgData name="Brian DeCook" userId="f06ccbda779038aa" providerId="LiveId" clId="{A5014D18-9AF8-436E-90E5-D7E8130C0AB8}" dt="2018-03-12T01:26:00.974" v="144" actId="255"/>
          <ac:spMkLst>
            <pc:docMk/>
            <pc:sldMk cId="213671844" sldId="277"/>
            <ac:spMk id="3" creationId="{00000000-0000-0000-0000-000000000000}"/>
          </ac:spMkLst>
        </pc:spChg>
        <pc:picChg chg="del">
          <ac:chgData name="Brian DeCook" userId="f06ccbda779038aa" providerId="LiveId" clId="{A5014D18-9AF8-436E-90E5-D7E8130C0AB8}" dt="2018-03-12T01:25:44.780" v="141" actId="478"/>
          <ac:picMkLst>
            <pc:docMk/>
            <pc:sldMk cId="213671844" sldId="277"/>
            <ac:picMk id="4" creationId="{00000000-0000-0000-0000-000000000000}"/>
          </ac:picMkLst>
        </pc:picChg>
      </pc:sldChg>
      <pc:sldChg chg="del">
        <pc:chgData name="Brian DeCook" userId="f06ccbda779038aa" providerId="LiveId" clId="{A5014D18-9AF8-436E-90E5-D7E8130C0AB8}" dt="2018-03-12T00:14:44.595" v="10" actId="2696"/>
        <pc:sldMkLst>
          <pc:docMk/>
          <pc:sldMk cId="328947163" sldId="277"/>
        </pc:sldMkLst>
      </pc:sldChg>
      <pc:sldChg chg="del">
        <pc:chgData name="Brian DeCook" userId="f06ccbda779038aa" providerId="LiveId" clId="{A5014D18-9AF8-436E-90E5-D7E8130C0AB8}" dt="2018-03-12T00:14:44.595" v="9" actId="2696"/>
        <pc:sldMkLst>
          <pc:docMk/>
          <pc:sldMk cId="722373721" sldId="278"/>
        </pc:sldMkLst>
      </pc:sldChg>
      <pc:sldChg chg="del">
        <pc:chgData name="Brian DeCook" userId="f06ccbda779038aa" providerId="LiveId" clId="{A5014D18-9AF8-436E-90E5-D7E8130C0AB8}" dt="2018-03-12T00:14:44.595" v="8" actId="2696"/>
        <pc:sldMkLst>
          <pc:docMk/>
          <pc:sldMk cId="1957439815" sldId="279"/>
        </pc:sldMkLst>
      </pc:sldChg>
      <pc:sldChg chg="del">
        <pc:chgData name="Brian DeCook" userId="f06ccbda779038aa" providerId="LiveId" clId="{A5014D18-9AF8-436E-90E5-D7E8130C0AB8}" dt="2018-03-12T00:14:44.595" v="7" actId="2696"/>
        <pc:sldMkLst>
          <pc:docMk/>
          <pc:sldMk cId="4128204851" sldId="280"/>
        </pc:sldMkLst>
      </pc:sldChg>
      <pc:sldChg chg="del">
        <pc:chgData name="Brian DeCook" userId="f06ccbda779038aa" providerId="LiveId" clId="{A5014D18-9AF8-436E-90E5-D7E8130C0AB8}" dt="2018-03-12T00:14:44.595" v="6" actId="2696"/>
        <pc:sldMkLst>
          <pc:docMk/>
          <pc:sldMk cId="662837442" sldId="281"/>
        </pc:sldMkLst>
      </pc:sldChg>
      <pc:sldChg chg="del">
        <pc:chgData name="Brian DeCook" userId="f06ccbda779038aa" providerId="LiveId" clId="{A5014D18-9AF8-436E-90E5-D7E8130C0AB8}" dt="2018-03-12T00:14:44.580" v="5" actId="2696"/>
        <pc:sldMkLst>
          <pc:docMk/>
          <pc:sldMk cId="996131379" sldId="282"/>
        </pc:sldMkLst>
      </pc:sldChg>
      <pc:sldChg chg="del">
        <pc:chgData name="Brian DeCook" userId="f06ccbda779038aa" providerId="LiveId" clId="{A5014D18-9AF8-436E-90E5-D7E8130C0AB8}" dt="2018-03-12T00:14:44.580" v="4" actId="2696"/>
        <pc:sldMkLst>
          <pc:docMk/>
          <pc:sldMk cId="510895831" sldId="283"/>
        </pc:sldMkLst>
      </pc:sldChg>
      <pc:sldChg chg="del">
        <pc:chgData name="Brian DeCook" userId="f06ccbda779038aa" providerId="LiveId" clId="{A5014D18-9AF8-436E-90E5-D7E8130C0AB8}" dt="2018-03-12T00:14:44.580" v="3" actId="2696"/>
        <pc:sldMkLst>
          <pc:docMk/>
          <pc:sldMk cId="2298402564" sldId="284"/>
        </pc:sldMkLst>
      </pc:sldChg>
      <pc:sldChg chg="del">
        <pc:chgData name="Brian DeCook" userId="f06ccbda779038aa" providerId="LiveId" clId="{A5014D18-9AF8-436E-90E5-D7E8130C0AB8}" dt="2018-03-12T00:14:44.580" v="2" actId="2696"/>
        <pc:sldMkLst>
          <pc:docMk/>
          <pc:sldMk cId="1909034022" sldId="285"/>
        </pc:sldMkLst>
      </pc:sldChg>
      <pc:sldChg chg="del">
        <pc:chgData name="Brian DeCook" userId="f06ccbda779038aa" providerId="LiveId" clId="{A5014D18-9AF8-436E-90E5-D7E8130C0AB8}" dt="2018-03-12T00:14:44.564" v="1" actId="2696"/>
        <pc:sldMkLst>
          <pc:docMk/>
          <pc:sldMk cId="443748603" sldId="28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4/19/18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4/19/18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4/19/18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4/19/18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4/19/18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4/19/18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B802A-3F23-416D-96CC-F78EC26E0AC2}" type="datetimeFigureOut">
              <a:rPr lang="en-US" smtClean="0"/>
              <a:t>4/19/18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80B9C2D-843E-4B81-9853-0E788E8215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600201"/>
            <a:ext cx="6858000" cy="2387600"/>
          </a:xfrm>
        </p:spPr>
        <p:txBody>
          <a:bodyPr>
            <a:normAutofit/>
          </a:bodyPr>
          <a:lstStyle/>
          <a:p>
            <a:r>
              <a:rPr lang="en-US" dirty="0" smtClean="0"/>
              <a:t>Restoring </a:t>
            </a:r>
            <a:r>
              <a:rPr lang="en-US" dirty="0"/>
              <a:t>Relationships</a:t>
            </a:r>
            <a:br>
              <a:rPr lang="en-US" dirty="0"/>
            </a:br>
            <a:r>
              <a:rPr lang="en-US" dirty="0" smtClean="0"/>
              <a:t>Transforming </a:t>
            </a:r>
            <a:r>
              <a:rPr lang="en-US" dirty="0"/>
              <a:t>Justice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AE29210-1243-40B6-BB5E-66301D4215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396" y="4161115"/>
            <a:ext cx="8797446" cy="1408982"/>
          </a:xfrm>
        </p:spPr>
        <p:txBody>
          <a:bodyPr>
            <a:noAutofit/>
          </a:bodyPr>
          <a:lstStyle/>
          <a:p>
            <a:r>
              <a:rPr lang="en-US" dirty="0" err="1" smtClean="0"/>
              <a:t>Lectura</a:t>
            </a:r>
            <a:r>
              <a:rPr lang="en-US" dirty="0" smtClean="0"/>
              <a:t> </a:t>
            </a:r>
            <a:r>
              <a:rPr lang="en-US" dirty="0"/>
              <a:t>9</a:t>
            </a:r>
          </a:p>
          <a:p>
            <a:r>
              <a:rPr lang="en-US"/>
              <a:t>La </a:t>
            </a:r>
            <a:r>
              <a:rPr lang="en-US" dirty="0" err="1" smtClean="0"/>
              <a:t>G</a:t>
            </a:r>
            <a:r>
              <a:rPr lang="en-US" smtClean="0"/>
              <a:t>uerra </a:t>
            </a:r>
            <a:r>
              <a:rPr lang="en-US" dirty="0"/>
              <a:t>entre el </a:t>
            </a:r>
            <a:r>
              <a:rPr lang="en-US" dirty="0" err="1" smtClean="0"/>
              <a:t>Reguero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 smtClean="0"/>
              <a:t>Pólvora</a:t>
            </a:r>
            <a:r>
              <a:rPr lang="en-US" dirty="0" smtClean="0"/>
              <a:t> </a:t>
            </a:r>
            <a:r>
              <a:rPr lang="en-US" dirty="0"/>
              <a:t>y el </a:t>
            </a:r>
            <a:r>
              <a:rPr lang="en-US" dirty="0" err="1"/>
              <a:t>Peacefire</a:t>
            </a:r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E9EFF4F1-BAD0-4D5E-ADF4-A74EB3F63E24}"/>
              </a:ext>
            </a:extLst>
          </p:cNvPr>
          <p:cNvCxnSpPr>
            <a:cxnSpLocks/>
          </p:cNvCxnSpPr>
          <p:nvPr/>
        </p:nvCxnSpPr>
        <p:spPr>
          <a:xfrm>
            <a:off x="3474556" y="2880657"/>
            <a:ext cx="218499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93683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 Guerra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 lnSpcReduction="10000"/>
          </a:bodyPr>
          <a:lstStyle/>
          <a:p>
            <a:r>
              <a:rPr lang="en-US" dirty="0"/>
              <a:t>El </a:t>
            </a:r>
            <a:r>
              <a:rPr lang="en-US" dirty="0" err="1"/>
              <a:t>apóstol</a:t>
            </a:r>
            <a:r>
              <a:rPr lang="en-US" dirty="0"/>
              <a:t> Pablo </a:t>
            </a:r>
            <a:r>
              <a:rPr lang="en-US" dirty="0" err="1"/>
              <a:t>describió</a:t>
            </a:r>
            <a:r>
              <a:rPr lang="en-US" dirty="0"/>
              <a:t> </a:t>
            </a:r>
            <a:r>
              <a:rPr lang="en-US" dirty="0" err="1"/>
              <a:t>las</a:t>
            </a:r>
            <a:r>
              <a:rPr lang="en-US" dirty="0"/>
              <a:t> </a:t>
            </a:r>
            <a:r>
              <a:rPr lang="en-US" dirty="0" err="1"/>
              <a:t>obras</a:t>
            </a:r>
            <a:r>
              <a:rPr lang="en-US" dirty="0"/>
              <a:t> de la carne en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carta</a:t>
            </a:r>
            <a:r>
              <a:rPr lang="en-US" dirty="0"/>
              <a:t> a los </a:t>
            </a:r>
            <a:r>
              <a:rPr lang="en-US" dirty="0" err="1"/>
              <a:t>Gálatas</a:t>
            </a:r>
            <a:r>
              <a:rPr lang="en-US" dirty="0"/>
              <a:t>.</a:t>
            </a:r>
          </a:p>
          <a:p>
            <a:pPr lvl="1"/>
            <a:r>
              <a:rPr lang="en-US" i="1" dirty="0"/>
              <a:t>Las </a:t>
            </a:r>
            <a:r>
              <a:rPr lang="en-US" i="1" dirty="0" err="1"/>
              <a:t>obras</a:t>
            </a:r>
            <a:r>
              <a:rPr lang="en-US" i="1" dirty="0"/>
              <a:t> de la </a:t>
            </a:r>
            <a:r>
              <a:rPr lang="en-US" i="1" dirty="0" err="1"/>
              <a:t>naturaleza</a:t>
            </a:r>
            <a:r>
              <a:rPr lang="en-US" i="1" dirty="0"/>
              <a:t> </a:t>
            </a:r>
            <a:r>
              <a:rPr lang="en-US" i="1" dirty="0" err="1"/>
              <a:t>pecaminosa</a:t>
            </a:r>
            <a:r>
              <a:rPr lang="en-US" i="1" dirty="0"/>
              <a:t> se </a:t>
            </a:r>
            <a:r>
              <a:rPr lang="en-US" i="1" dirty="0" err="1"/>
              <a:t>conocen</a:t>
            </a:r>
            <a:r>
              <a:rPr lang="en-US" i="1" dirty="0"/>
              <a:t> </a:t>
            </a:r>
            <a:r>
              <a:rPr lang="en-US" i="1" dirty="0" err="1"/>
              <a:t>bien</a:t>
            </a:r>
            <a:r>
              <a:rPr lang="en-US" i="1" dirty="0"/>
              <a:t>: </a:t>
            </a:r>
            <a:r>
              <a:rPr lang="en-US" i="1" dirty="0" err="1"/>
              <a:t>inmoralidad</a:t>
            </a:r>
            <a:r>
              <a:rPr lang="en-US" i="1" dirty="0"/>
              <a:t> sexual, </a:t>
            </a:r>
            <a:r>
              <a:rPr lang="en-US" i="1" dirty="0" err="1"/>
              <a:t>impureza</a:t>
            </a:r>
            <a:r>
              <a:rPr lang="en-US" i="1" dirty="0"/>
              <a:t> y </a:t>
            </a:r>
            <a:r>
              <a:rPr lang="en-US" i="1" dirty="0" err="1"/>
              <a:t>libertinaje</a:t>
            </a:r>
            <a:r>
              <a:rPr lang="en-US" i="1" dirty="0"/>
              <a:t>; 20 </a:t>
            </a:r>
            <a:r>
              <a:rPr lang="en-US" i="1" dirty="0" err="1"/>
              <a:t>idolatría</a:t>
            </a:r>
            <a:r>
              <a:rPr lang="en-US" i="1" dirty="0"/>
              <a:t> y </a:t>
            </a:r>
            <a:r>
              <a:rPr lang="en-US" i="1" dirty="0" err="1"/>
              <a:t>brujería</a:t>
            </a:r>
            <a:r>
              <a:rPr lang="en-US" i="1" dirty="0"/>
              <a:t>; </a:t>
            </a:r>
            <a:r>
              <a:rPr lang="en-US" i="1" dirty="0" err="1"/>
              <a:t>odio</a:t>
            </a:r>
            <a:r>
              <a:rPr lang="en-US" i="1" dirty="0"/>
              <a:t>, </a:t>
            </a:r>
            <a:r>
              <a:rPr lang="en-US" i="1" dirty="0" err="1"/>
              <a:t>discordia</a:t>
            </a:r>
            <a:r>
              <a:rPr lang="en-US" i="1" dirty="0"/>
              <a:t>, </a:t>
            </a:r>
            <a:r>
              <a:rPr lang="en-US" i="1" dirty="0" err="1"/>
              <a:t>celos</a:t>
            </a:r>
            <a:r>
              <a:rPr lang="en-US" i="1" dirty="0"/>
              <a:t>, </a:t>
            </a:r>
            <a:r>
              <a:rPr lang="en-US" i="1" dirty="0" err="1"/>
              <a:t>arrebatos</a:t>
            </a:r>
            <a:r>
              <a:rPr lang="en-US" i="1" dirty="0"/>
              <a:t> de </a:t>
            </a:r>
            <a:r>
              <a:rPr lang="en-US" i="1" dirty="0" err="1"/>
              <a:t>ira</a:t>
            </a:r>
            <a:r>
              <a:rPr lang="en-US" i="1" dirty="0"/>
              <a:t>, </a:t>
            </a:r>
            <a:r>
              <a:rPr lang="en-US" i="1" dirty="0" err="1"/>
              <a:t>rivalidades</a:t>
            </a:r>
            <a:r>
              <a:rPr lang="en-US" i="1" dirty="0"/>
              <a:t>, </a:t>
            </a:r>
            <a:r>
              <a:rPr lang="en-US" i="1" dirty="0" err="1"/>
              <a:t>disensiones</a:t>
            </a:r>
            <a:r>
              <a:rPr lang="en-US" i="1" dirty="0"/>
              <a:t>, </a:t>
            </a:r>
            <a:r>
              <a:rPr lang="en-US" i="1" dirty="0" err="1"/>
              <a:t>sectarismos</a:t>
            </a:r>
            <a:r>
              <a:rPr lang="en-US" i="1" dirty="0"/>
              <a:t> 21 y </a:t>
            </a:r>
            <a:r>
              <a:rPr lang="en-US" i="1" dirty="0" err="1"/>
              <a:t>envidia</a:t>
            </a:r>
            <a:r>
              <a:rPr lang="en-US" i="1" dirty="0"/>
              <a:t>; </a:t>
            </a:r>
            <a:r>
              <a:rPr lang="en-US" i="1" dirty="0" err="1"/>
              <a:t>borracheras</a:t>
            </a:r>
            <a:r>
              <a:rPr lang="en-US" i="1" dirty="0"/>
              <a:t>, </a:t>
            </a:r>
            <a:r>
              <a:rPr lang="en-US" i="1" dirty="0" err="1"/>
              <a:t>orgías</a:t>
            </a:r>
            <a:r>
              <a:rPr lang="en-US" i="1" dirty="0"/>
              <a:t>, y </a:t>
            </a:r>
            <a:r>
              <a:rPr lang="en-US" i="1" dirty="0" err="1"/>
              <a:t>otras</a:t>
            </a:r>
            <a:r>
              <a:rPr lang="en-US" i="1" dirty="0"/>
              <a:t> </a:t>
            </a:r>
            <a:r>
              <a:rPr lang="en-US" i="1" dirty="0" err="1"/>
              <a:t>cosas</a:t>
            </a:r>
            <a:r>
              <a:rPr lang="en-US" i="1" dirty="0"/>
              <a:t> </a:t>
            </a:r>
            <a:r>
              <a:rPr lang="en-US" i="1" dirty="0" err="1"/>
              <a:t>parecidas</a:t>
            </a:r>
            <a:r>
              <a:rPr lang="en-US" i="1" dirty="0"/>
              <a:t>. Les </a:t>
            </a:r>
            <a:r>
              <a:rPr lang="en-US" i="1" dirty="0" err="1"/>
              <a:t>advierto</a:t>
            </a:r>
            <a:r>
              <a:rPr lang="en-US" i="1" dirty="0"/>
              <a:t> </a:t>
            </a:r>
            <a:r>
              <a:rPr lang="en-US" i="1" dirty="0" err="1"/>
              <a:t>ahora</a:t>
            </a:r>
            <a:r>
              <a:rPr lang="en-US" i="1" dirty="0"/>
              <a:t>, </a:t>
            </a:r>
            <a:r>
              <a:rPr lang="en-US" i="1" dirty="0" err="1"/>
              <a:t>como</a:t>
            </a:r>
            <a:r>
              <a:rPr lang="en-US" i="1" dirty="0"/>
              <a:t> antes lo </a:t>
            </a:r>
            <a:r>
              <a:rPr lang="en-US" i="1" dirty="0" err="1"/>
              <a:t>hice</a:t>
            </a:r>
            <a:r>
              <a:rPr lang="en-US" i="1" dirty="0"/>
              <a:t>, </a:t>
            </a:r>
            <a:r>
              <a:rPr lang="en-US" i="1" dirty="0" err="1"/>
              <a:t>que</a:t>
            </a:r>
            <a:r>
              <a:rPr lang="en-US" i="1" dirty="0"/>
              <a:t> los </a:t>
            </a:r>
            <a:r>
              <a:rPr lang="en-US" i="1" dirty="0" err="1"/>
              <a:t>que</a:t>
            </a:r>
            <a:r>
              <a:rPr lang="en-US" i="1" dirty="0"/>
              <a:t> </a:t>
            </a:r>
            <a:r>
              <a:rPr lang="en-US" i="1" dirty="0" err="1"/>
              <a:t>practican</a:t>
            </a:r>
            <a:r>
              <a:rPr lang="en-US" i="1" dirty="0"/>
              <a:t> tales </a:t>
            </a:r>
            <a:r>
              <a:rPr lang="en-US" i="1" dirty="0" err="1"/>
              <a:t>cosas</a:t>
            </a:r>
            <a:r>
              <a:rPr lang="en-US" i="1" dirty="0"/>
              <a:t> no </a:t>
            </a:r>
            <a:r>
              <a:rPr lang="en-US" i="1" dirty="0" err="1"/>
              <a:t>heredarán</a:t>
            </a:r>
            <a:r>
              <a:rPr lang="en-US" i="1" dirty="0"/>
              <a:t> el </a:t>
            </a:r>
            <a:r>
              <a:rPr lang="en-US" i="1" dirty="0" err="1"/>
              <a:t>reino</a:t>
            </a:r>
            <a:r>
              <a:rPr lang="en-US" i="1" dirty="0"/>
              <a:t> de </a:t>
            </a:r>
            <a:r>
              <a:rPr lang="en-US" i="1" dirty="0" smtClean="0"/>
              <a:t>Dios. </a:t>
            </a:r>
            <a:r>
              <a:rPr lang="hu-HU" i="1" dirty="0"/>
              <a:t>Gálatas 5:19-21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6060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 Guerra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n-US" dirty="0"/>
              <a:t>En el </a:t>
            </a:r>
            <a:r>
              <a:rPr lang="en-US" dirty="0" err="1"/>
              <a:t>reino</a:t>
            </a:r>
            <a:r>
              <a:rPr lang="en-US" dirty="0"/>
              <a:t> celestial, </a:t>
            </a:r>
            <a:r>
              <a:rPr lang="en-US" dirty="0" err="1"/>
              <a:t>nuestras</a:t>
            </a:r>
            <a:r>
              <a:rPr lang="en-US" dirty="0"/>
              <a:t> </a:t>
            </a:r>
            <a:r>
              <a:rPr lang="en-US" dirty="0" err="1"/>
              <a:t>elecciones</a:t>
            </a:r>
            <a:r>
              <a:rPr lang="en-US" dirty="0"/>
              <a:t> </a:t>
            </a:r>
            <a:r>
              <a:rPr lang="en-US" dirty="0" err="1"/>
              <a:t>están</a:t>
            </a:r>
            <a:r>
              <a:rPr lang="en-US" dirty="0"/>
              <a:t> </a:t>
            </a:r>
            <a:r>
              <a:rPr lang="en-US" dirty="0" err="1"/>
              <a:t>motivadas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la </a:t>
            </a:r>
            <a:r>
              <a:rPr lang="en-US" dirty="0" err="1"/>
              <a:t>fe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funciona</a:t>
            </a:r>
            <a:r>
              <a:rPr lang="en-US" dirty="0"/>
              <a:t> a </a:t>
            </a:r>
            <a:r>
              <a:rPr lang="en-US" dirty="0" err="1"/>
              <a:t>través</a:t>
            </a:r>
            <a:r>
              <a:rPr lang="en-US" dirty="0"/>
              <a:t> del </a:t>
            </a:r>
            <a:r>
              <a:rPr lang="en-US" dirty="0" err="1"/>
              <a:t>amor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se </a:t>
            </a:r>
            <a:r>
              <a:rPr lang="en-US" dirty="0" err="1"/>
              <a:t>nos</a:t>
            </a:r>
            <a:r>
              <a:rPr lang="en-US" dirty="0"/>
              <a:t> da </a:t>
            </a:r>
            <a:r>
              <a:rPr lang="en-US" dirty="0" err="1"/>
              <a:t>como</a:t>
            </a:r>
            <a:r>
              <a:rPr lang="en-US" dirty="0"/>
              <a:t> un don de Dios a </a:t>
            </a:r>
            <a:r>
              <a:rPr lang="en-US" dirty="0" err="1"/>
              <a:t>través</a:t>
            </a:r>
            <a:r>
              <a:rPr lang="en-US" dirty="0"/>
              <a:t> de la </a:t>
            </a:r>
            <a:r>
              <a:rPr lang="en-US" dirty="0" err="1"/>
              <a:t>presencia</a:t>
            </a:r>
            <a:r>
              <a:rPr lang="en-US" dirty="0"/>
              <a:t> del </a:t>
            </a:r>
            <a:r>
              <a:rPr lang="en-US" dirty="0" err="1"/>
              <a:t>Espíritu</a:t>
            </a:r>
            <a:r>
              <a:rPr lang="en-US" dirty="0"/>
              <a:t> Santo en </a:t>
            </a:r>
            <a:r>
              <a:rPr lang="en-US" dirty="0" err="1"/>
              <a:t>nuestras</a:t>
            </a:r>
            <a:r>
              <a:rPr lang="en-US" dirty="0"/>
              <a:t> </a:t>
            </a:r>
            <a:r>
              <a:rPr lang="en-US" dirty="0" err="1"/>
              <a:t>vidas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073302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 Guerra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n-US" dirty="0" err="1"/>
              <a:t>Cuando</a:t>
            </a:r>
            <a:r>
              <a:rPr lang="en-US" dirty="0"/>
              <a:t> </a:t>
            </a:r>
            <a:r>
              <a:rPr lang="en-US" dirty="0" err="1"/>
              <a:t>hacemos</a:t>
            </a:r>
            <a:r>
              <a:rPr lang="en-US" dirty="0"/>
              <a:t> </a:t>
            </a:r>
            <a:r>
              <a:rPr lang="en-US" dirty="0" err="1"/>
              <a:t>elecciones</a:t>
            </a:r>
            <a:r>
              <a:rPr lang="en-US" dirty="0"/>
              <a:t> de </a:t>
            </a:r>
            <a:r>
              <a:rPr lang="en-US" dirty="0" err="1"/>
              <a:t>fe</a:t>
            </a:r>
            <a:r>
              <a:rPr lang="en-US" dirty="0"/>
              <a:t> en </a:t>
            </a:r>
            <a:r>
              <a:rPr lang="en-US" dirty="0" err="1"/>
              <a:t>dependencia</a:t>
            </a:r>
            <a:r>
              <a:rPr lang="en-US" dirty="0"/>
              <a:t> de </a:t>
            </a:r>
            <a:r>
              <a:rPr lang="en-US" dirty="0" err="1"/>
              <a:t>Jesucristo</a:t>
            </a:r>
            <a:r>
              <a:rPr lang="en-US" dirty="0"/>
              <a:t>, </a:t>
            </a:r>
            <a:r>
              <a:rPr lang="en-US" dirty="0" err="1"/>
              <a:t>ya</a:t>
            </a:r>
            <a:r>
              <a:rPr lang="en-US" dirty="0"/>
              <a:t> no </a:t>
            </a:r>
            <a:r>
              <a:rPr lang="en-US" dirty="0" err="1"/>
              <a:t>estamos</a:t>
            </a:r>
            <a:r>
              <a:rPr lang="en-US" dirty="0"/>
              <a:t> </a:t>
            </a:r>
            <a:r>
              <a:rPr lang="en-US" dirty="0" err="1"/>
              <a:t>dominados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el </a:t>
            </a:r>
            <a:r>
              <a:rPr lang="en-US" dirty="0" err="1"/>
              <a:t>poder</a:t>
            </a:r>
            <a:r>
              <a:rPr lang="en-US" dirty="0"/>
              <a:t> de la carne.</a:t>
            </a:r>
          </a:p>
          <a:p>
            <a:r>
              <a:rPr lang="en-US" dirty="0"/>
              <a:t>A </a:t>
            </a:r>
            <a:r>
              <a:rPr lang="en-US" dirty="0" err="1"/>
              <a:t>medida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crecemos</a:t>
            </a:r>
            <a:r>
              <a:rPr lang="en-US" dirty="0"/>
              <a:t> de un </a:t>
            </a:r>
            <a:r>
              <a:rPr lang="en-US" dirty="0" err="1"/>
              <a:t>bebé</a:t>
            </a:r>
            <a:r>
              <a:rPr lang="en-US" dirty="0"/>
              <a:t> a un </a:t>
            </a:r>
            <a:r>
              <a:rPr lang="en-US" dirty="0" err="1"/>
              <a:t>cristiano</a:t>
            </a:r>
            <a:r>
              <a:rPr lang="en-US" dirty="0"/>
              <a:t> </a:t>
            </a:r>
            <a:r>
              <a:rPr lang="en-US" dirty="0" err="1"/>
              <a:t>maduro</a:t>
            </a:r>
            <a:r>
              <a:rPr lang="en-US" dirty="0"/>
              <a:t>, </a:t>
            </a:r>
            <a:r>
              <a:rPr lang="en-US" dirty="0" err="1"/>
              <a:t>comenzamos</a:t>
            </a:r>
            <a:r>
              <a:rPr lang="en-US" dirty="0"/>
              <a:t> a </a:t>
            </a:r>
            <a:r>
              <a:rPr lang="en-US" dirty="0" err="1"/>
              <a:t>caminar</a:t>
            </a:r>
            <a:r>
              <a:rPr lang="en-US" dirty="0"/>
              <a:t> en el </a:t>
            </a:r>
            <a:r>
              <a:rPr lang="en-US" dirty="0" err="1"/>
              <a:t>paso</a:t>
            </a:r>
            <a:r>
              <a:rPr lang="en-US" dirty="0"/>
              <a:t> con el </a:t>
            </a:r>
            <a:r>
              <a:rPr lang="en-US" dirty="0" err="1"/>
              <a:t>Espíritu</a:t>
            </a:r>
            <a:r>
              <a:rPr lang="en-US" dirty="0"/>
              <a:t> Santo y </a:t>
            </a:r>
            <a:r>
              <a:rPr lang="en-US" dirty="0" err="1"/>
              <a:t>llevar</a:t>
            </a:r>
            <a:r>
              <a:rPr lang="en-US" dirty="0"/>
              <a:t> "</a:t>
            </a:r>
            <a:r>
              <a:rPr lang="en-US" dirty="0" err="1"/>
              <a:t>fruto</a:t>
            </a:r>
            <a:r>
              <a:rPr lang="en-US" dirty="0"/>
              <a:t>" </a:t>
            </a:r>
            <a:r>
              <a:rPr lang="en-US" dirty="0" err="1"/>
              <a:t>que</a:t>
            </a:r>
            <a:r>
              <a:rPr lang="en-US" dirty="0"/>
              <a:t> se </a:t>
            </a:r>
            <a:r>
              <a:rPr lang="en-US" dirty="0" err="1"/>
              <a:t>parece</a:t>
            </a:r>
            <a:r>
              <a:rPr lang="en-US" dirty="0"/>
              <a:t> a </a:t>
            </a:r>
            <a:r>
              <a:rPr lang="en-US" dirty="0" err="1"/>
              <a:t>Jesucristo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9767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 Guerra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 fontScale="92500"/>
          </a:bodyPr>
          <a:lstStyle/>
          <a:p>
            <a:r>
              <a:rPr lang="en-US" dirty="0"/>
              <a:t>La </a:t>
            </a:r>
            <a:r>
              <a:rPr lang="en-US" dirty="0" err="1"/>
              <a:t>guerra</a:t>
            </a:r>
            <a:r>
              <a:rPr lang="en-US" dirty="0"/>
              <a:t> en la </a:t>
            </a:r>
            <a:r>
              <a:rPr lang="en-US" dirty="0" err="1"/>
              <a:t>vida</a:t>
            </a:r>
            <a:r>
              <a:rPr lang="en-US" dirty="0"/>
              <a:t> de </a:t>
            </a:r>
            <a:r>
              <a:rPr lang="en-US" dirty="0" err="1"/>
              <a:t>cada</a:t>
            </a:r>
            <a:r>
              <a:rPr lang="en-US" dirty="0"/>
              <a:t> </a:t>
            </a:r>
            <a:r>
              <a:rPr lang="en-US" dirty="0" err="1"/>
              <a:t>cristiano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la </a:t>
            </a:r>
            <a:r>
              <a:rPr lang="en-US" dirty="0" err="1"/>
              <a:t>guerra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los </a:t>
            </a:r>
            <a:r>
              <a:rPr lang="en-US" dirty="0" err="1"/>
              <a:t>deseos</a:t>
            </a:r>
            <a:r>
              <a:rPr lang="en-US" dirty="0"/>
              <a:t> del </a:t>
            </a:r>
            <a:r>
              <a:rPr lang="en-US" dirty="0" err="1"/>
              <a:t>corazón</a:t>
            </a:r>
            <a:r>
              <a:rPr lang="en-US" dirty="0"/>
              <a:t> – ¿</a:t>
            </a:r>
            <a:r>
              <a:rPr lang="en-US" dirty="0" err="1"/>
              <a:t>Quién</a:t>
            </a:r>
            <a:r>
              <a:rPr lang="en-US" dirty="0"/>
              <a:t> </a:t>
            </a:r>
            <a:r>
              <a:rPr lang="en-US" dirty="0" err="1"/>
              <a:t>controlará</a:t>
            </a:r>
            <a:r>
              <a:rPr lang="en-US" dirty="0"/>
              <a:t> los </a:t>
            </a:r>
            <a:r>
              <a:rPr lang="en-US" dirty="0" err="1"/>
              <a:t>deseos</a:t>
            </a:r>
            <a:r>
              <a:rPr lang="en-US" dirty="0"/>
              <a:t> del </a:t>
            </a:r>
            <a:r>
              <a:rPr lang="en-US" dirty="0" err="1"/>
              <a:t>corazón</a:t>
            </a:r>
            <a:r>
              <a:rPr lang="en-US" dirty="0"/>
              <a:t> – la carne o el </a:t>
            </a:r>
            <a:r>
              <a:rPr lang="en-US" dirty="0" err="1"/>
              <a:t>espíritu</a:t>
            </a:r>
            <a:r>
              <a:rPr lang="en-US" dirty="0" smtClean="0"/>
              <a:t>?</a:t>
            </a:r>
          </a:p>
          <a:p>
            <a:r>
              <a:rPr lang="en-US" dirty="0"/>
              <a:t>A </a:t>
            </a:r>
            <a:r>
              <a:rPr lang="en-US" dirty="0" err="1"/>
              <a:t>quien</a:t>
            </a:r>
            <a:r>
              <a:rPr lang="en-US" dirty="0"/>
              <a:t> le </a:t>
            </a:r>
            <a:r>
              <a:rPr lang="en-US" dirty="0" err="1"/>
              <a:t>prestemos</a:t>
            </a:r>
            <a:r>
              <a:rPr lang="en-US" dirty="0"/>
              <a:t> </a:t>
            </a:r>
            <a:r>
              <a:rPr lang="en-US" dirty="0" err="1"/>
              <a:t>nuestra</a:t>
            </a:r>
            <a:r>
              <a:rPr lang="en-US" dirty="0"/>
              <a:t> </a:t>
            </a:r>
            <a:r>
              <a:rPr lang="en-US" dirty="0" err="1"/>
              <a:t>atención</a:t>
            </a:r>
            <a:r>
              <a:rPr lang="en-US" dirty="0"/>
              <a:t>, </a:t>
            </a:r>
            <a:r>
              <a:rPr lang="en-US" dirty="0" err="1"/>
              <a:t>controlará</a:t>
            </a:r>
            <a:r>
              <a:rPr lang="en-US" dirty="0"/>
              <a:t> </a:t>
            </a:r>
            <a:r>
              <a:rPr lang="en-US" dirty="0" err="1"/>
              <a:t>nuestros</a:t>
            </a:r>
            <a:r>
              <a:rPr lang="en-US" dirty="0"/>
              <a:t> </a:t>
            </a:r>
            <a:r>
              <a:rPr lang="en-US" dirty="0" err="1"/>
              <a:t>deseos</a:t>
            </a:r>
            <a:r>
              <a:rPr lang="en-US" dirty="0"/>
              <a:t> y </a:t>
            </a:r>
            <a:r>
              <a:rPr lang="en-US" dirty="0" err="1"/>
              <a:t>nuestras</a:t>
            </a:r>
            <a:r>
              <a:rPr lang="en-US" dirty="0"/>
              <a:t> </a:t>
            </a:r>
            <a:r>
              <a:rPr lang="en-US" dirty="0" err="1"/>
              <a:t>elecciones</a:t>
            </a:r>
            <a:r>
              <a:rPr lang="en-US" dirty="0" smtClean="0"/>
              <a:t>.</a:t>
            </a:r>
          </a:p>
          <a:p>
            <a:r>
              <a:rPr lang="en-US" dirty="0"/>
              <a:t>La carne y el </a:t>
            </a:r>
            <a:r>
              <a:rPr lang="en-US" dirty="0" err="1"/>
              <a:t>espíritu</a:t>
            </a:r>
            <a:r>
              <a:rPr lang="en-US" dirty="0"/>
              <a:t> se </a:t>
            </a:r>
            <a:r>
              <a:rPr lang="en-US" dirty="0" err="1"/>
              <a:t>oponen</a:t>
            </a:r>
            <a:r>
              <a:rPr lang="en-US" dirty="0"/>
              <a:t> </a:t>
            </a:r>
            <a:r>
              <a:rPr lang="en-US" dirty="0" err="1"/>
              <a:t>unos</a:t>
            </a:r>
            <a:r>
              <a:rPr lang="en-US" dirty="0"/>
              <a:t> a </a:t>
            </a:r>
            <a:r>
              <a:rPr lang="en-US" dirty="0" err="1"/>
              <a:t>otros</a:t>
            </a:r>
            <a:r>
              <a:rPr lang="en-US" dirty="0"/>
              <a:t>. En un </a:t>
            </a:r>
            <a:r>
              <a:rPr lang="en-US" dirty="0" err="1"/>
              <a:t>momento</a:t>
            </a:r>
            <a:r>
              <a:rPr lang="en-US" dirty="0"/>
              <a:t> dado, </a:t>
            </a:r>
            <a:r>
              <a:rPr lang="en-US" dirty="0" err="1"/>
              <a:t>servimos</a:t>
            </a:r>
            <a:r>
              <a:rPr lang="en-US" dirty="0"/>
              <a:t> a </a:t>
            </a:r>
            <a:r>
              <a:rPr lang="en-US" dirty="0" err="1"/>
              <a:t>uno</a:t>
            </a:r>
            <a:r>
              <a:rPr lang="en-US" dirty="0"/>
              <a:t> u </a:t>
            </a:r>
            <a:r>
              <a:rPr lang="en-US" dirty="0" err="1"/>
              <a:t>otro</a:t>
            </a:r>
            <a:r>
              <a:rPr lang="en-US" dirty="0"/>
              <a:t>. No </a:t>
            </a:r>
            <a:r>
              <a:rPr lang="en-US" dirty="0" err="1"/>
              <a:t>podemos</a:t>
            </a:r>
            <a:r>
              <a:rPr lang="en-US" dirty="0"/>
              <a:t> </a:t>
            </a:r>
            <a:r>
              <a:rPr lang="en-US" dirty="0" err="1"/>
              <a:t>servir</a:t>
            </a:r>
            <a:r>
              <a:rPr lang="en-US" dirty="0"/>
              <a:t> a los dos al </a:t>
            </a:r>
            <a:r>
              <a:rPr lang="en-US" dirty="0" err="1"/>
              <a:t>mismo</a:t>
            </a:r>
            <a:r>
              <a:rPr lang="en-US" dirty="0"/>
              <a:t> </a:t>
            </a:r>
            <a:r>
              <a:rPr lang="en-US" dirty="0" err="1"/>
              <a:t>tiempo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3218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 Guerra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 err="1"/>
              <a:t>Cuando</a:t>
            </a:r>
            <a:r>
              <a:rPr lang="en-US" dirty="0"/>
              <a:t> </a:t>
            </a:r>
            <a:r>
              <a:rPr lang="en-US" dirty="0" err="1"/>
              <a:t>damos</a:t>
            </a:r>
            <a:r>
              <a:rPr lang="en-US" dirty="0"/>
              <a:t> </a:t>
            </a:r>
            <a:r>
              <a:rPr lang="en-US" dirty="0" err="1"/>
              <a:t>nuestros</a:t>
            </a:r>
            <a:r>
              <a:rPr lang="en-US" dirty="0"/>
              <a:t> </a:t>
            </a:r>
            <a:r>
              <a:rPr lang="en-US" dirty="0" err="1"/>
              <a:t>deseos</a:t>
            </a:r>
            <a:r>
              <a:rPr lang="en-US" dirty="0"/>
              <a:t> a la carne, </a:t>
            </a:r>
            <a:r>
              <a:rPr lang="en-US" dirty="0" err="1"/>
              <a:t>nos</a:t>
            </a:r>
            <a:r>
              <a:rPr lang="en-US" dirty="0"/>
              <a:t> </a:t>
            </a:r>
            <a:r>
              <a:rPr lang="en-US" dirty="0" err="1"/>
              <a:t>centraremos</a:t>
            </a:r>
            <a:r>
              <a:rPr lang="en-US" dirty="0"/>
              <a:t> en el </a:t>
            </a:r>
            <a:r>
              <a:rPr lang="en-US" dirty="0" err="1"/>
              <a:t>reguero</a:t>
            </a:r>
            <a:r>
              <a:rPr lang="en-US" dirty="0"/>
              <a:t> de </a:t>
            </a:r>
            <a:r>
              <a:rPr lang="en-US" dirty="0" err="1"/>
              <a:t>pólvora</a:t>
            </a:r>
            <a:r>
              <a:rPr lang="en-US" dirty="0"/>
              <a:t> y </a:t>
            </a:r>
            <a:r>
              <a:rPr lang="en-US" dirty="0" err="1"/>
              <a:t>perseguiremos</a:t>
            </a:r>
            <a:r>
              <a:rPr lang="en-US" dirty="0"/>
              <a:t> </a:t>
            </a:r>
            <a:r>
              <a:rPr lang="en-US" dirty="0" err="1"/>
              <a:t>nuestro</a:t>
            </a:r>
            <a:r>
              <a:rPr lang="en-US" dirty="0"/>
              <a:t> </a:t>
            </a:r>
            <a:r>
              <a:rPr lang="en-US" dirty="0" err="1"/>
              <a:t>resultado</a:t>
            </a:r>
            <a:r>
              <a:rPr lang="en-US" dirty="0"/>
              <a:t> </a:t>
            </a:r>
            <a:r>
              <a:rPr lang="en-US" dirty="0" err="1"/>
              <a:t>deseado</a:t>
            </a:r>
            <a:r>
              <a:rPr lang="en-US" dirty="0"/>
              <a:t>. </a:t>
            </a:r>
          </a:p>
          <a:p>
            <a:r>
              <a:rPr lang="en-US" dirty="0" err="1" smtClean="0"/>
              <a:t>Pero</a:t>
            </a:r>
            <a:r>
              <a:rPr lang="en-US" dirty="0" smtClean="0"/>
              <a:t> </a:t>
            </a:r>
            <a:r>
              <a:rPr lang="en-US" dirty="0" err="1"/>
              <a:t>cuando</a:t>
            </a:r>
            <a:r>
              <a:rPr lang="en-US" dirty="0"/>
              <a:t> </a:t>
            </a:r>
            <a:r>
              <a:rPr lang="en-US" dirty="0" err="1"/>
              <a:t>damos</a:t>
            </a:r>
            <a:r>
              <a:rPr lang="en-US" dirty="0"/>
              <a:t> </a:t>
            </a:r>
            <a:r>
              <a:rPr lang="en-US" dirty="0" err="1"/>
              <a:t>nuestros</a:t>
            </a:r>
            <a:r>
              <a:rPr lang="en-US" dirty="0"/>
              <a:t> </a:t>
            </a:r>
            <a:r>
              <a:rPr lang="en-US" dirty="0" err="1"/>
              <a:t>deseos</a:t>
            </a:r>
            <a:r>
              <a:rPr lang="en-US" dirty="0"/>
              <a:t> al </a:t>
            </a:r>
            <a:r>
              <a:rPr lang="en-US" dirty="0" err="1"/>
              <a:t>espíritu</a:t>
            </a:r>
            <a:r>
              <a:rPr lang="en-US" dirty="0"/>
              <a:t>, </a:t>
            </a:r>
            <a:r>
              <a:rPr lang="en-US" dirty="0" err="1"/>
              <a:t>nos</a:t>
            </a:r>
            <a:r>
              <a:rPr lang="en-US" dirty="0"/>
              <a:t> </a:t>
            </a:r>
            <a:r>
              <a:rPr lang="en-US" dirty="0" err="1"/>
              <a:t>centraremos</a:t>
            </a:r>
            <a:r>
              <a:rPr lang="en-US" dirty="0"/>
              <a:t> en el </a:t>
            </a:r>
            <a:r>
              <a:rPr lang="en-US" dirty="0" err="1"/>
              <a:t>Peacefire</a:t>
            </a:r>
            <a:r>
              <a:rPr lang="en-US" dirty="0"/>
              <a:t>. </a:t>
            </a:r>
          </a:p>
          <a:p>
            <a:r>
              <a:rPr lang="en-US" dirty="0" smtClean="0"/>
              <a:t>¿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usted</a:t>
            </a:r>
            <a:r>
              <a:rPr lang="en-US" dirty="0"/>
              <a:t> la </a:t>
            </a:r>
            <a:r>
              <a:rPr lang="en-US" dirty="0" err="1"/>
              <a:t>diferencia</a:t>
            </a:r>
            <a:r>
              <a:rPr lang="en-US" dirty="0"/>
              <a:t> </a:t>
            </a:r>
            <a:r>
              <a:rPr lang="en-US" dirty="0" err="1"/>
              <a:t>dramática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esto</a:t>
            </a:r>
            <a:r>
              <a:rPr lang="en-US" dirty="0"/>
              <a:t> </a:t>
            </a:r>
            <a:r>
              <a:rPr lang="en-US" dirty="0" err="1"/>
              <a:t>puede</a:t>
            </a:r>
            <a:r>
              <a:rPr lang="en-US" dirty="0"/>
              <a:t> </a:t>
            </a:r>
            <a:r>
              <a:rPr lang="en-US" dirty="0" err="1"/>
              <a:t>hacer</a:t>
            </a:r>
            <a:r>
              <a:rPr lang="en-US" dirty="0"/>
              <a:t> en </a:t>
            </a:r>
            <a:r>
              <a:rPr lang="en-US" dirty="0" err="1"/>
              <a:t>cómo</a:t>
            </a:r>
            <a:r>
              <a:rPr lang="en-US" dirty="0"/>
              <a:t> </a:t>
            </a:r>
            <a:r>
              <a:rPr lang="en-US" dirty="0" err="1"/>
              <a:t>respondemos</a:t>
            </a:r>
            <a:r>
              <a:rPr lang="en-US" dirty="0"/>
              <a:t> al </a:t>
            </a:r>
            <a:r>
              <a:rPr lang="en-US" dirty="0" err="1"/>
              <a:t>conflicto</a:t>
            </a:r>
            <a:r>
              <a:rPr lang="en-US" dirty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799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 Guerra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 err="1"/>
              <a:t>Ganamos</a:t>
            </a:r>
            <a:r>
              <a:rPr lang="en-US" dirty="0"/>
              <a:t> </a:t>
            </a:r>
            <a:r>
              <a:rPr lang="en-US" dirty="0" err="1"/>
              <a:t>las</a:t>
            </a:r>
            <a:r>
              <a:rPr lang="en-US" dirty="0"/>
              <a:t> </a:t>
            </a:r>
            <a:r>
              <a:rPr lang="en-US" dirty="0" err="1"/>
              <a:t>batallas</a:t>
            </a:r>
            <a:r>
              <a:rPr lang="en-US" dirty="0"/>
              <a:t> </a:t>
            </a:r>
            <a:r>
              <a:rPr lang="en-US" dirty="0" err="1"/>
              <a:t>espirituales</a:t>
            </a:r>
            <a:r>
              <a:rPr lang="en-US" dirty="0"/>
              <a:t> en </a:t>
            </a:r>
            <a:r>
              <a:rPr lang="en-US" dirty="0" err="1"/>
              <a:t>esta</a:t>
            </a:r>
            <a:r>
              <a:rPr lang="en-US" dirty="0"/>
              <a:t> </a:t>
            </a:r>
            <a:r>
              <a:rPr lang="en-US" dirty="0" err="1"/>
              <a:t>guerra</a:t>
            </a:r>
            <a:r>
              <a:rPr lang="en-US" dirty="0"/>
              <a:t>, </a:t>
            </a:r>
            <a:r>
              <a:rPr lang="en-US" dirty="0" err="1"/>
              <a:t>pasando</a:t>
            </a:r>
            <a:r>
              <a:rPr lang="en-US" dirty="0"/>
              <a:t> </a:t>
            </a:r>
            <a:r>
              <a:rPr lang="en-US" dirty="0" err="1"/>
              <a:t>tiempo</a:t>
            </a:r>
            <a:r>
              <a:rPr lang="en-US" dirty="0"/>
              <a:t> </a:t>
            </a:r>
            <a:r>
              <a:rPr lang="en-US" dirty="0" err="1"/>
              <a:t>estudiando</a:t>
            </a:r>
            <a:r>
              <a:rPr lang="en-US" dirty="0"/>
              <a:t> la </a:t>
            </a:r>
            <a:r>
              <a:rPr lang="en-US" dirty="0" err="1"/>
              <a:t>palabra</a:t>
            </a:r>
            <a:r>
              <a:rPr lang="en-US" dirty="0"/>
              <a:t> de Dios, </a:t>
            </a:r>
            <a:r>
              <a:rPr lang="en-US" dirty="0" err="1"/>
              <a:t>pasando</a:t>
            </a:r>
            <a:r>
              <a:rPr lang="en-US" dirty="0"/>
              <a:t> </a:t>
            </a:r>
            <a:r>
              <a:rPr lang="en-US" dirty="0" err="1"/>
              <a:t>tiempo</a:t>
            </a:r>
            <a:r>
              <a:rPr lang="en-US" dirty="0"/>
              <a:t> en </a:t>
            </a:r>
            <a:r>
              <a:rPr lang="en-US" dirty="0" err="1"/>
              <a:t>oración</a:t>
            </a:r>
            <a:r>
              <a:rPr lang="en-US" dirty="0"/>
              <a:t>, </a:t>
            </a:r>
            <a:r>
              <a:rPr lang="en-US" dirty="0" err="1"/>
              <a:t>recibiendo</a:t>
            </a:r>
            <a:r>
              <a:rPr lang="en-US" dirty="0"/>
              <a:t> </a:t>
            </a:r>
            <a:r>
              <a:rPr lang="en-US" dirty="0" err="1"/>
              <a:t>consejos</a:t>
            </a:r>
            <a:r>
              <a:rPr lang="en-US" dirty="0"/>
              <a:t> de </a:t>
            </a:r>
            <a:r>
              <a:rPr lang="en-US" dirty="0" err="1"/>
              <a:t>cristianos</a:t>
            </a:r>
            <a:r>
              <a:rPr lang="en-US" dirty="0"/>
              <a:t> </a:t>
            </a:r>
            <a:r>
              <a:rPr lang="en-US" dirty="0" err="1"/>
              <a:t>maduros</a:t>
            </a:r>
            <a:r>
              <a:rPr lang="en-US" dirty="0"/>
              <a:t>, y </a:t>
            </a:r>
            <a:r>
              <a:rPr lang="en-US" dirty="0" err="1"/>
              <a:t>haciendo</a:t>
            </a:r>
            <a:r>
              <a:rPr lang="en-US" dirty="0"/>
              <a:t> </a:t>
            </a:r>
            <a:r>
              <a:rPr lang="en-US" dirty="0" err="1"/>
              <a:t>elecciones</a:t>
            </a:r>
            <a:r>
              <a:rPr lang="en-US" dirty="0"/>
              <a:t> de </a:t>
            </a:r>
            <a:r>
              <a:rPr lang="en-US" dirty="0" err="1"/>
              <a:t>fe</a:t>
            </a:r>
            <a:r>
              <a:rPr lang="en-US" dirty="0"/>
              <a:t> en </a:t>
            </a:r>
            <a:r>
              <a:rPr lang="en-US" dirty="0" err="1"/>
              <a:t>dependencia</a:t>
            </a:r>
            <a:r>
              <a:rPr lang="en-US" dirty="0"/>
              <a:t> de </a:t>
            </a:r>
            <a:r>
              <a:rPr lang="en-US" dirty="0" err="1"/>
              <a:t>Jesucristo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3674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 Guerra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 fontScale="92500"/>
          </a:bodyPr>
          <a:lstStyle/>
          <a:p>
            <a:r>
              <a:rPr lang="en-US" dirty="0"/>
              <a:t>La </a:t>
            </a:r>
            <a:r>
              <a:rPr lang="en-US" dirty="0" err="1"/>
              <a:t>guerra</a:t>
            </a:r>
            <a:r>
              <a:rPr lang="en-US" dirty="0"/>
              <a:t> </a:t>
            </a:r>
            <a:r>
              <a:rPr lang="en-US" dirty="0" err="1"/>
              <a:t>espiritual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implacable. En </a:t>
            </a:r>
            <a:r>
              <a:rPr lang="en-US" dirty="0" err="1"/>
              <a:t>cualquier</a:t>
            </a:r>
            <a:r>
              <a:rPr lang="en-US" dirty="0"/>
              <a:t> </a:t>
            </a:r>
            <a:r>
              <a:rPr lang="en-US" dirty="0" err="1"/>
              <a:t>conflicto</a:t>
            </a:r>
            <a:r>
              <a:rPr lang="en-US" dirty="0"/>
              <a:t>, </a:t>
            </a:r>
            <a:r>
              <a:rPr lang="en-US" dirty="0" err="1"/>
              <a:t>podemos</a:t>
            </a:r>
            <a:r>
              <a:rPr lang="en-US" dirty="0"/>
              <a:t> </a:t>
            </a:r>
            <a:r>
              <a:rPr lang="en-US" dirty="0" err="1"/>
              <a:t>hacer</a:t>
            </a:r>
            <a:r>
              <a:rPr lang="en-US" dirty="0"/>
              <a:t> </a:t>
            </a:r>
            <a:r>
              <a:rPr lang="en-US" dirty="0" err="1"/>
              <a:t>elecciones</a:t>
            </a:r>
            <a:r>
              <a:rPr lang="en-US" dirty="0"/>
              <a:t> </a:t>
            </a:r>
            <a:r>
              <a:rPr lang="en-US" dirty="0" err="1"/>
              <a:t>espirituales</a:t>
            </a:r>
            <a:r>
              <a:rPr lang="en-US" dirty="0"/>
              <a:t> en un </a:t>
            </a:r>
            <a:r>
              <a:rPr lang="en-US" dirty="0" err="1"/>
              <a:t>momento</a:t>
            </a:r>
            <a:r>
              <a:rPr lang="en-US" dirty="0"/>
              <a:t>, y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opción</a:t>
            </a:r>
            <a:r>
              <a:rPr lang="en-US" dirty="0"/>
              <a:t> </a:t>
            </a:r>
            <a:r>
              <a:rPr lang="en-US" dirty="0" err="1"/>
              <a:t>motivada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la carne en el </a:t>
            </a:r>
            <a:r>
              <a:rPr lang="en-US" dirty="0" err="1"/>
              <a:t>próximo</a:t>
            </a:r>
            <a:r>
              <a:rPr lang="en-US" dirty="0"/>
              <a:t>. </a:t>
            </a:r>
          </a:p>
          <a:p>
            <a:r>
              <a:rPr lang="en-US" dirty="0" err="1" smtClean="0"/>
              <a:t>Cuando</a:t>
            </a:r>
            <a:r>
              <a:rPr lang="en-US" dirty="0" smtClean="0"/>
              <a:t> </a:t>
            </a:r>
            <a:r>
              <a:rPr lang="en-US" dirty="0" err="1"/>
              <a:t>vemos</a:t>
            </a:r>
            <a:r>
              <a:rPr lang="en-US" dirty="0"/>
              <a:t> </a:t>
            </a:r>
            <a:r>
              <a:rPr lang="en-US" dirty="0" err="1"/>
              <a:t>las</a:t>
            </a:r>
            <a:r>
              <a:rPr lang="en-US" dirty="0"/>
              <a:t> </a:t>
            </a:r>
            <a:r>
              <a:rPr lang="en-US" dirty="0" err="1"/>
              <a:t>obras</a:t>
            </a:r>
            <a:r>
              <a:rPr lang="en-US" dirty="0"/>
              <a:t> de la carne </a:t>
            </a:r>
            <a:r>
              <a:rPr lang="en-US" dirty="0" err="1"/>
              <a:t>manifestadas</a:t>
            </a:r>
            <a:r>
              <a:rPr lang="en-US" dirty="0"/>
              <a:t> en </a:t>
            </a:r>
            <a:r>
              <a:rPr lang="en-US" dirty="0" err="1"/>
              <a:t>nuestras</a:t>
            </a:r>
            <a:r>
              <a:rPr lang="en-US" dirty="0"/>
              <a:t> </a:t>
            </a:r>
            <a:r>
              <a:rPr lang="en-US" dirty="0" err="1"/>
              <a:t>elecciones</a:t>
            </a:r>
            <a:r>
              <a:rPr lang="en-US" dirty="0"/>
              <a:t>, </a:t>
            </a:r>
            <a:r>
              <a:rPr lang="en-US" dirty="0" err="1"/>
              <a:t>nuestra</a:t>
            </a:r>
            <a:r>
              <a:rPr lang="en-US" dirty="0"/>
              <a:t> </a:t>
            </a:r>
            <a:r>
              <a:rPr lang="en-US" dirty="0" err="1"/>
              <a:t>respuesta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no </a:t>
            </a:r>
            <a:r>
              <a:rPr lang="en-US" dirty="0" err="1"/>
              <a:t>rendirnos</a:t>
            </a:r>
            <a:r>
              <a:rPr lang="en-US" dirty="0"/>
              <a:t> o </a:t>
            </a:r>
            <a:r>
              <a:rPr lang="en-US" dirty="0" err="1"/>
              <a:t>ceder</a:t>
            </a:r>
            <a:r>
              <a:rPr lang="en-US" dirty="0"/>
              <a:t>, </a:t>
            </a:r>
            <a:r>
              <a:rPr lang="en-US" dirty="0" err="1"/>
              <a:t>sino</a:t>
            </a:r>
            <a:r>
              <a:rPr lang="en-US" dirty="0"/>
              <a:t> </a:t>
            </a:r>
            <a:r>
              <a:rPr lang="en-US" dirty="0" err="1"/>
              <a:t>regresar</a:t>
            </a:r>
            <a:r>
              <a:rPr lang="en-US" dirty="0"/>
              <a:t> </a:t>
            </a:r>
            <a:r>
              <a:rPr lang="en-US" dirty="0" err="1"/>
              <a:t>inmediatamente</a:t>
            </a:r>
            <a:r>
              <a:rPr lang="en-US" dirty="0"/>
              <a:t> al </a:t>
            </a:r>
            <a:r>
              <a:rPr lang="en-US" dirty="0" err="1"/>
              <a:t>Peacefire</a:t>
            </a:r>
            <a:r>
              <a:rPr lang="en-US" dirty="0"/>
              <a:t>, </a:t>
            </a:r>
            <a:r>
              <a:rPr lang="en-US" dirty="0" err="1"/>
              <a:t>pedirle</a:t>
            </a:r>
            <a:r>
              <a:rPr lang="en-US" dirty="0"/>
              <a:t> </a:t>
            </a:r>
            <a:r>
              <a:rPr lang="en-US" dirty="0" err="1"/>
              <a:t>perdón</a:t>
            </a:r>
            <a:r>
              <a:rPr lang="en-US" dirty="0"/>
              <a:t> al </a:t>
            </a:r>
            <a:r>
              <a:rPr lang="en-US" dirty="0" err="1"/>
              <a:t>Señor</a:t>
            </a:r>
            <a:r>
              <a:rPr lang="en-US" dirty="0"/>
              <a:t>, </a:t>
            </a:r>
            <a:r>
              <a:rPr lang="en-US" dirty="0" err="1"/>
              <a:t>agradecerle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ello</a:t>
            </a:r>
            <a:r>
              <a:rPr lang="en-US" dirty="0"/>
              <a:t>, y </a:t>
            </a:r>
            <a:r>
              <a:rPr lang="en-US" dirty="0" err="1"/>
              <a:t>volver</a:t>
            </a:r>
            <a:r>
              <a:rPr lang="en-US" dirty="0"/>
              <a:t> a la </a:t>
            </a:r>
            <a:r>
              <a:rPr lang="en-US" dirty="0" err="1"/>
              <a:t>lucha</a:t>
            </a:r>
            <a:r>
              <a:rPr lang="en-US" dirty="0"/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1193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 smtClean="0"/>
              <a:t>Pregunta</a:t>
            </a:r>
            <a:r>
              <a:rPr lang="en-US" dirty="0" smtClean="0"/>
              <a:t> Curiosa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En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historia</a:t>
            </a:r>
            <a:r>
              <a:rPr lang="en-US" dirty="0"/>
              <a:t> de </a:t>
            </a:r>
            <a:r>
              <a:rPr lang="en-US" dirty="0" err="1"/>
              <a:t>conflicto</a:t>
            </a:r>
            <a:r>
              <a:rPr lang="en-US" dirty="0"/>
              <a:t>, ¿</a:t>
            </a:r>
            <a:r>
              <a:rPr lang="en-US" dirty="0" err="1"/>
              <a:t>qué</a:t>
            </a:r>
            <a:r>
              <a:rPr lang="en-US" dirty="0"/>
              <a:t> </a:t>
            </a:r>
            <a:r>
              <a:rPr lang="en-US" dirty="0" err="1"/>
              <a:t>obras</a:t>
            </a:r>
            <a:r>
              <a:rPr lang="en-US" dirty="0"/>
              <a:t> de la carne </a:t>
            </a:r>
            <a:r>
              <a:rPr lang="en-US" dirty="0" err="1"/>
              <a:t>eran</a:t>
            </a:r>
            <a:r>
              <a:rPr lang="en-US" dirty="0"/>
              <a:t> </a:t>
            </a:r>
            <a:r>
              <a:rPr lang="en-US" dirty="0" err="1"/>
              <a:t>evidentes</a:t>
            </a:r>
            <a:r>
              <a:rPr lang="en-US" dirty="0"/>
              <a:t>? </a:t>
            </a:r>
          </a:p>
          <a:p>
            <a:r>
              <a:rPr lang="en-US" dirty="0"/>
              <a:t>¿</a:t>
            </a:r>
            <a:r>
              <a:rPr lang="en-US" dirty="0" err="1"/>
              <a:t>Qué</a:t>
            </a:r>
            <a:r>
              <a:rPr lang="en-US" dirty="0"/>
              <a:t> </a:t>
            </a:r>
            <a:r>
              <a:rPr lang="en-US" dirty="0" err="1"/>
              <a:t>podría</a:t>
            </a:r>
            <a:r>
              <a:rPr lang="en-US" dirty="0"/>
              <a:t> </a:t>
            </a:r>
            <a:r>
              <a:rPr lang="en-US" dirty="0" err="1"/>
              <a:t>hacer</a:t>
            </a:r>
            <a:r>
              <a:rPr lang="en-US" dirty="0"/>
              <a:t> el </a:t>
            </a:r>
            <a:r>
              <a:rPr lang="en-US" dirty="0" err="1"/>
              <a:t>Señor</a:t>
            </a:r>
            <a:r>
              <a:rPr lang="en-US" dirty="0"/>
              <a:t> en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historia</a:t>
            </a:r>
            <a:r>
              <a:rPr lang="en-US" dirty="0"/>
              <a:t> de </a:t>
            </a:r>
            <a:r>
              <a:rPr lang="en-US" dirty="0" err="1"/>
              <a:t>conflicto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usted</a:t>
            </a:r>
            <a:r>
              <a:rPr lang="en-US" dirty="0"/>
              <a:t> </a:t>
            </a:r>
            <a:r>
              <a:rPr lang="en-US" dirty="0" err="1"/>
              <a:t>comenzara</a:t>
            </a:r>
            <a:r>
              <a:rPr lang="en-US" dirty="0"/>
              <a:t> a </a:t>
            </a:r>
            <a:r>
              <a:rPr lang="en-US" dirty="0" err="1"/>
              <a:t>someter</a:t>
            </a:r>
            <a:r>
              <a:rPr lang="en-US" dirty="0"/>
              <a:t> </a:t>
            </a:r>
            <a:r>
              <a:rPr lang="en-US" dirty="0" err="1"/>
              <a:t>sus</a:t>
            </a:r>
            <a:r>
              <a:rPr lang="en-US" dirty="0"/>
              <a:t> </a:t>
            </a:r>
            <a:r>
              <a:rPr lang="en-US" dirty="0" err="1"/>
              <a:t>deseos</a:t>
            </a:r>
            <a:r>
              <a:rPr lang="en-US" dirty="0"/>
              <a:t> al </a:t>
            </a:r>
            <a:r>
              <a:rPr lang="en-US" dirty="0" err="1"/>
              <a:t>Espíritu</a:t>
            </a:r>
            <a:r>
              <a:rPr lang="en-US" dirty="0"/>
              <a:t> Santo?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97976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5331E9-4C9B-4C57-84E9-90680A549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Lectura</a:t>
            </a:r>
            <a:r>
              <a:rPr lang="en-US" dirty="0" smtClean="0"/>
              <a:t> </a:t>
            </a:r>
            <a:r>
              <a:rPr lang="en-US" dirty="0"/>
              <a:t>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48F06D8-2E51-4BD9-B868-5642B6793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57421"/>
            <a:ext cx="7886700" cy="5046848"/>
          </a:xfrm>
        </p:spPr>
        <p:txBody>
          <a:bodyPr>
            <a:noAutofit/>
          </a:bodyPr>
          <a:lstStyle/>
          <a:p>
            <a:r>
              <a:rPr lang="en-US" dirty="0"/>
              <a:t>Hay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guerra</a:t>
            </a:r>
            <a:r>
              <a:rPr lang="en-US" dirty="0"/>
              <a:t> entre el </a:t>
            </a:r>
            <a:r>
              <a:rPr lang="en-US" dirty="0" err="1"/>
              <a:t>reguero</a:t>
            </a:r>
            <a:r>
              <a:rPr lang="en-US" dirty="0"/>
              <a:t> de </a:t>
            </a:r>
            <a:r>
              <a:rPr lang="en-US" dirty="0" err="1"/>
              <a:t>pólvora</a:t>
            </a:r>
            <a:r>
              <a:rPr lang="en-US" dirty="0"/>
              <a:t> y el </a:t>
            </a:r>
            <a:r>
              <a:rPr lang="en-US" dirty="0" err="1"/>
              <a:t>Peacefire</a:t>
            </a:r>
            <a:r>
              <a:rPr lang="en-US" dirty="0"/>
              <a:t> –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guerra</a:t>
            </a:r>
            <a:r>
              <a:rPr lang="en-US" dirty="0"/>
              <a:t> </a:t>
            </a:r>
            <a:r>
              <a:rPr lang="en-US" dirty="0" err="1"/>
              <a:t>espiritual</a:t>
            </a:r>
            <a:r>
              <a:rPr lang="en-US" dirty="0"/>
              <a:t> entre </a:t>
            </a:r>
            <a:r>
              <a:rPr lang="en-US" dirty="0" err="1"/>
              <a:t>Satanás</a:t>
            </a:r>
            <a:r>
              <a:rPr lang="en-US" dirty="0"/>
              <a:t> y Dios –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guerra</a:t>
            </a:r>
            <a:r>
              <a:rPr lang="en-US" dirty="0"/>
              <a:t> entre </a:t>
            </a:r>
            <a:r>
              <a:rPr lang="en-US" dirty="0" err="1"/>
              <a:t>nuestros</a:t>
            </a:r>
            <a:r>
              <a:rPr lang="en-US" dirty="0"/>
              <a:t> </a:t>
            </a:r>
            <a:r>
              <a:rPr lang="en-US" dirty="0" err="1"/>
              <a:t>deseos</a:t>
            </a:r>
            <a:r>
              <a:rPr lang="en-US" dirty="0"/>
              <a:t> </a:t>
            </a:r>
            <a:r>
              <a:rPr lang="en-US" dirty="0" err="1"/>
              <a:t>naturales</a:t>
            </a:r>
            <a:r>
              <a:rPr lang="en-US" dirty="0"/>
              <a:t> y los </a:t>
            </a:r>
            <a:r>
              <a:rPr lang="en-US" dirty="0" err="1"/>
              <a:t>deseos</a:t>
            </a:r>
            <a:r>
              <a:rPr lang="en-US" dirty="0"/>
              <a:t> del </a:t>
            </a:r>
            <a:r>
              <a:rPr lang="en-US" dirty="0" err="1"/>
              <a:t>Espíritu</a:t>
            </a:r>
            <a:r>
              <a:rPr lang="en-US" dirty="0"/>
              <a:t> Santo. </a:t>
            </a:r>
          </a:p>
          <a:p>
            <a:r>
              <a:rPr lang="en-US" dirty="0" err="1" smtClean="0"/>
              <a:t>Todos</a:t>
            </a:r>
            <a:r>
              <a:rPr lang="en-US" dirty="0" smtClean="0"/>
              <a:t> </a:t>
            </a:r>
            <a:r>
              <a:rPr lang="en-US" dirty="0" err="1"/>
              <a:t>nacemos</a:t>
            </a:r>
            <a:r>
              <a:rPr lang="en-US" dirty="0"/>
              <a:t> en el </a:t>
            </a:r>
            <a:r>
              <a:rPr lang="en-US" dirty="0" err="1"/>
              <a:t>reino</a:t>
            </a:r>
            <a:r>
              <a:rPr lang="en-US" dirty="0"/>
              <a:t> </a:t>
            </a:r>
            <a:r>
              <a:rPr lang="en-US" dirty="0" err="1"/>
              <a:t>terrenal</a:t>
            </a:r>
            <a:r>
              <a:rPr lang="en-US" dirty="0"/>
              <a:t>. </a:t>
            </a:r>
          </a:p>
          <a:p>
            <a:r>
              <a:rPr lang="en-US" dirty="0" err="1" smtClean="0"/>
              <a:t>Cuando</a:t>
            </a:r>
            <a:r>
              <a:rPr lang="en-US" dirty="0" smtClean="0"/>
              <a:t> </a:t>
            </a:r>
            <a:r>
              <a:rPr lang="en-US" dirty="0" err="1"/>
              <a:t>alguien</a:t>
            </a:r>
            <a:r>
              <a:rPr lang="en-US" dirty="0"/>
              <a:t> </a:t>
            </a:r>
            <a:r>
              <a:rPr lang="en-US" dirty="0" err="1"/>
              <a:t>nace</a:t>
            </a:r>
            <a:r>
              <a:rPr lang="en-US" dirty="0"/>
              <a:t> de </a:t>
            </a:r>
            <a:r>
              <a:rPr lang="en-US" dirty="0" err="1"/>
              <a:t>nuevo</a:t>
            </a:r>
            <a:r>
              <a:rPr lang="en-US" dirty="0"/>
              <a:t>, </a:t>
            </a:r>
            <a:r>
              <a:rPr lang="en-US" dirty="0" err="1"/>
              <a:t>entran</a:t>
            </a:r>
            <a:r>
              <a:rPr lang="en-US" dirty="0"/>
              <a:t> en el </a:t>
            </a:r>
            <a:r>
              <a:rPr lang="en-US" dirty="0" err="1"/>
              <a:t>reino</a:t>
            </a:r>
            <a:r>
              <a:rPr lang="en-US" dirty="0"/>
              <a:t> celestial. </a:t>
            </a:r>
          </a:p>
          <a:p>
            <a:r>
              <a:rPr lang="en-US" dirty="0" err="1"/>
              <a:t>E</a:t>
            </a:r>
            <a:r>
              <a:rPr lang="en-US" dirty="0" err="1" smtClean="0"/>
              <a:t>stos</a:t>
            </a:r>
            <a:r>
              <a:rPr lang="en-US" dirty="0" smtClean="0"/>
              <a:t> </a:t>
            </a:r>
            <a:r>
              <a:rPr lang="en-US" dirty="0" err="1"/>
              <a:t>reinos</a:t>
            </a:r>
            <a:r>
              <a:rPr lang="en-US" dirty="0"/>
              <a:t> </a:t>
            </a:r>
            <a:r>
              <a:rPr lang="en-US" dirty="0" err="1"/>
              <a:t>tienen</a:t>
            </a:r>
            <a:r>
              <a:rPr lang="en-US" dirty="0"/>
              <a:t> </a:t>
            </a:r>
            <a:r>
              <a:rPr lang="en-US" dirty="0" err="1"/>
              <a:t>valores</a:t>
            </a:r>
            <a:r>
              <a:rPr lang="en-US" dirty="0"/>
              <a:t> y </a:t>
            </a:r>
            <a:r>
              <a:rPr lang="en-US" dirty="0" err="1"/>
              <a:t>leyes</a:t>
            </a:r>
            <a:r>
              <a:rPr lang="en-US" dirty="0"/>
              <a:t> </a:t>
            </a:r>
            <a:r>
              <a:rPr lang="en-US" dirty="0" err="1"/>
              <a:t>contrarios</a:t>
            </a:r>
            <a:r>
              <a:rPr lang="en-U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0557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Lectura</a:t>
            </a:r>
            <a:r>
              <a:rPr lang="en-US" dirty="0" smtClean="0"/>
              <a:t> </a:t>
            </a:r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 err="1"/>
              <a:t>Estos</a:t>
            </a:r>
            <a:r>
              <a:rPr lang="en-US" dirty="0"/>
              <a:t> </a:t>
            </a:r>
            <a:r>
              <a:rPr lang="en-US" dirty="0" err="1"/>
              <a:t>reinos</a:t>
            </a:r>
            <a:r>
              <a:rPr lang="en-US" dirty="0"/>
              <a:t> </a:t>
            </a:r>
            <a:r>
              <a:rPr lang="en-US" dirty="0" err="1"/>
              <a:t>batallan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el control de los </a:t>
            </a:r>
            <a:r>
              <a:rPr lang="en-US" dirty="0" err="1"/>
              <a:t>deseos</a:t>
            </a:r>
            <a:r>
              <a:rPr lang="en-US" dirty="0"/>
              <a:t> de </a:t>
            </a:r>
            <a:r>
              <a:rPr lang="en-US" dirty="0" err="1"/>
              <a:t>nuestro</a:t>
            </a:r>
            <a:r>
              <a:rPr lang="en-US" dirty="0"/>
              <a:t> </a:t>
            </a:r>
            <a:r>
              <a:rPr lang="en-US" dirty="0" err="1"/>
              <a:t>corazón</a:t>
            </a:r>
            <a:r>
              <a:rPr lang="en-US" dirty="0"/>
              <a:t>. </a:t>
            </a:r>
          </a:p>
          <a:p>
            <a:r>
              <a:rPr lang="en-US" dirty="0" smtClean="0"/>
              <a:t>Las </a:t>
            </a:r>
            <a:r>
              <a:rPr lang="en-US" dirty="0"/>
              <a:t>"</a:t>
            </a:r>
            <a:r>
              <a:rPr lang="en-US" dirty="0" err="1"/>
              <a:t>obras</a:t>
            </a:r>
            <a:r>
              <a:rPr lang="en-US" dirty="0"/>
              <a:t> de la carne" y el "</a:t>
            </a:r>
            <a:r>
              <a:rPr lang="en-US" dirty="0" err="1"/>
              <a:t>fruto</a:t>
            </a:r>
            <a:r>
              <a:rPr lang="en-US" dirty="0"/>
              <a:t> del </a:t>
            </a:r>
            <a:r>
              <a:rPr lang="en-US" dirty="0" err="1"/>
              <a:t>espíritu</a:t>
            </a:r>
            <a:r>
              <a:rPr lang="en-US" dirty="0"/>
              <a:t>" </a:t>
            </a:r>
            <a:r>
              <a:rPr lang="en-US" dirty="0" err="1"/>
              <a:t>indican</a:t>
            </a:r>
            <a:r>
              <a:rPr lang="en-US" dirty="0"/>
              <a:t> </a:t>
            </a:r>
            <a:r>
              <a:rPr lang="en-US" dirty="0" err="1"/>
              <a:t>qué</a:t>
            </a:r>
            <a:r>
              <a:rPr lang="en-US" dirty="0"/>
              <a:t> </a:t>
            </a:r>
            <a:r>
              <a:rPr lang="en-US" dirty="0" err="1"/>
              <a:t>Reino</a:t>
            </a:r>
            <a:r>
              <a:rPr lang="en-US" dirty="0"/>
              <a:t> </a:t>
            </a:r>
            <a:r>
              <a:rPr lang="en-US" dirty="0" err="1"/>
              <a:t>controla</a:t>
            </a:r>
            <a:r>
              <a:rPr lang="en-US" dirty="0"/>
              <a:t> los </a:t>
            </a:r>
            <a:r>
              <a:rPr lang="en-US" dirty="0" err="1"/>
              <a:t>deseos</a:t>
            </a:r>
            <a:r>
              <a:rPr lang="en-US" dirty="0"/>
              <a:t> de </a:t>
            </a:r>
            <a:r>
              <a:rPr lang="en-US" dirty="0" err="1"/>
              <a:t>nuestro</a:t>
            </a:r>
            <a:r>
              <a:rPr lang="en-US" dirty="0"/>
              <a:t> </a:t>
            </a:r>
            <a:r>
              <a:rPr lang="en-US" dirty="0" err="1"/>
              <a:t>corazón</a:t>
            </a:r>
            <a:r>
              <a:rPr lang="en-US" dirty="0"/>
              <a:t> en un </a:t>
            </a:r>
            <a:r>
              <a:rPr lang="en-US" dirty="0" err="1"/>
              <a:t>momento</a:t>
            </a:r>
            <a:r>
              <a:rPr lang="en-US" dirty="0"/>
              <a:t> dado. </a:t>
            </a:r>
          </a:p>
          <a:p>
            <a:r>
              <a:rPr lang="en-US" dirty="0" err="1" smtClean="0"/>
              <a:t>Esta</a:t>
            </a:r>
            <a:r>
              <a:rPr lang="en-US" dirty="0" smtClean="0"/>
              <a:t> </a:t>
            </a:r>
            <a:r>
              <a:rPr lang="en-US" dirty="0" err="1"/>
              <a:t>guerra</a:t>
            </a:r>
            <a:r>
              <a:rPr lang="en-US" dirty="0"/>
              <a:t> </a:t>
            </a:r>
            <a:r>
              <a:rPr lang="en-US" dirty="0" err="1"/>
              <a:t>ruge</a:t>
            </a:r>
            <a:r>
              <a:rPr lang="en-US" dirty="0"/>
              <a:t> </a:t>
            </a:r>
            <a:r>
              <a:rPr lang="en-US" dirty="0" err="1"/>
              <a:t>momento</a:t>
            </a:r>
            <a:r>
              <a:rPr lang="en-US" dirty="0"/>
              <a:t> a </a:t>
            </a:r>
            <a:r>
              <a:rPr lang="en-US" dirty="0" err="1"/>
              <a:t>momento</a:t>
            </a:r>
            <a:r>
              <a:rPr lang="en-US" dirty="0"/>
              <a:t>, </a:t>
            </a:r>
            <a:r>
              <a:rPr lang="en-US" dirty="0" err="1"/>
              <a:t>día</a:t>
            </a:r>
            <a:r>
              <a:rPr lang="en-US" dirty="0"/>
              <a:t> a </a:t>
            </a:r>
            <a:r>
              <a:rPr lang="en-US" dirty="0" err="1"/>
              <a:t>día</a:t>
            </a:r>
            <a:r>
              <a:rPr lang="en-US" dirty="0"/>
              <a:t>. </a:t>
            </a:r>
            <a:r>
              <a:rPr lang="en-US" dirty="0" err="1"/>
              <a:t>Esta</a:t>
            </a:r>
            <a:r>
              <a:rPr lang="en-US" dirty="0"/>
              <a:t> </a:t>
            </a:r>
            <a:r>
              <a:rPr lang="en-US" dirty="0" err="1"/>
              <a:t>guerra</a:t>
            </a:r>
            <a:r>
              <a:rPr lang="en-US" dirty="0"/>
              <a:t> </a:t>
            </a:r>
            <a:r>
              <a:rPr lang="en-US" dirty="0" err="1"/>
              <a:t>continúa</a:t>
            </a:r>
            <a:r>
              <a:rPr lang="en-US" dirty="0"/>
              <a:t> </a:t>
            </a:r>
            <a:r>
              <a:rPr lang="en-US" dirty="0" err="1"/>
              <a:t>mientras</a:t>
            </a:r>
            <a:r>
              <a:rPr lang="en-US" dirty="0"/>
              <a:t> </a:t>
            </a:r>
            <a:r>
              <a:rPr lang="en-US" dirty="0" err="1"/>
              <a:t>vivimos</a:t>
            </a:r>
            <a:r>
              <a:rPr lang="en-US" dirty="0"/>
              <a:t> en un </a:t>
            </a:r>
            <a:r>
              <a:rPr lang="en-US" dirty="0" err="1"/>
              <a:t>cuerpo</a:t>
            </a:r>
            <a:r>
              <a:rPr lang="en-US" dirty="0"/>
              <a:t> mortal.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088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 Guerra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 lnSpcReduction="10000"/>
          </a:bodyPr>
          <a:lstStyle/>
          <a:p>
            <a:r>
              <a:rPr lang="en-US" dirty="0"/>
              <a:t>El Nuevo </a:t>
            </a:r>
            <a:r>
              <a:rPr lang="en-US" dirty="0" err="1"/>
              <a:t>Testamento</a:t>
            </a:r>
            <a:r>
              <a:rPr lang="en-US" dirty="0"/>
              <a:t> describe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guerra</a:t>
            </a:r>
            <a:r>
              <a:rPr lang="en-US" dirty="0"/>
              <a:t> en la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cada</a:t>
            </a:r>
            <a:r>
              <a:rPr lang="en-US" dirty="0"/>
              <a:t> hombre y </a:t>
            </a:r>
            <a:r>
              <a:rPr lang="en-US" dirty="0" err="1"/>
              <a:t>mujer</a:t>
            </a:r>
            <a:r>
              <a:rPr lang="en-US" dirty="0"/>
              <a:t> de Dios se </a:t>
            </a:r>
            <a:r>
              <a:rPr lang="en-US" dirty="0" err="1"/>
              <a:t>dedica</a:t>
            </a:r>
            <a:r>
              <a:rPr lang="en-US" dirty="0"/>
              <a:t> </a:t>
            </a:r>
            <a:r>
              <a:rPr lang="en-US" dirty="0" err="1"/>
              <a:t>diariamente</a:t>
            </a:r>
            <a:r>
              <a:rPr lang="en-US" dirty="0"/>
              <a:t>. </a:t>
            </a:r>
          </a:p>
          <a:p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guerra</a:t>
            </a:r>
            <a:r>
              <a:rPr lang="en-US" dirty="0"/>
              <a:t> entre los </a:t>
            </a:r>
            <a:r>
              <a:rPr lang="en-US" dirty="0" err="1"/>
              <a:t>incendios</a:t>
            </a:r>
            <a:r>
              <a:rPr lang="en-US" dirty="0"/>
              <a:t> </a:t>
            </a:r>
            <a:r>
              <a:rPr lang="en-US" dirty="0" err="1"/>
              <a:t>forestales</a:t>
            </a:r>
            <a:r>
              <a:rPr lang="en-US" dirty="0"/>
              <a:t> y los </a:t>
            </a:r>
            <a:r>
              <a:rPr lang="en-US" dirty="0" err="1"/>
              <a:t>Peacefire</a:t>
            </a:r>
            <a:r>
              <a:rPr lang="en-US" dirty="0"/>
              <a:t>. </a:t>
            </a:r>
          </a:p>
          <a:p>
            <a:r>
              <a:rPr lang="en-US" dirty="0" err="1"/>
              <a:t>E</a:t>
            </a:r>
            <a:r>
              <a:rPr lang="en-US" dirty="0" err="1" smtClean="0"/>
              <a:t>s</a:t>
            </a:r>
            <a:r>
              <a:rPr lang="en-US" dirty="0" smtClean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guerra</a:t>
            </a:r>
            <a:r>
              <a:rPr lang="en-US" dirty="0"/>
              <a:t> entre el </a:t>
            </a:r>
            <a:r>
              <a:rPr lang="en-US" dirty="0" err="1"/>
              <a:t>Reino</a:t>
            </a:r>
            <a:r>
              <a:rPr lang="en-US" dirty="0"/>
              <a:t> de </a:t>
            </a:r>
            <a:r>
              <a:rPr lang="en-US" dirty="0" err="1"/>
              <a:t>las</a:t>
            </a:r>
            <a:r>
              <a:rPr lang="en-US" dirty="0"/>
              <a:t> </a:t>
            </a:r>
            <a:r>
              <a:rPr lang="en-US" dirty="0" err="1"/>
              <a:t>tinieblas</a:t>
            </a:r>
            <a:r>
              <a:rPr lang="en-US" dirty="0"/>
              <a:t> y el </a:t>
            </a:r>
            <a:r>
              <a:rPr lang="en-US" dirty="0" err="1"/>
              <a:t>reino</a:t>
            </a:r>
            <a:r>
              <a:rPr lang="en-US" dirty="0"/>
              <a:t> celestial. </a:t>
            </a:r>
          </a:p>
          <a:p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guerra</a:t>
            </a:r>
            <a:r>
              <a:rPr lang="en-US" dirty="0"/>
              <a:t> entre la carne (</a:t>
            </a:r>
            <a:r>
              <a:rPr lang="en-US" dirty="0" err="1"/>
              <a:t>nuestros</a:t>
            </a:r>
            <a:r>
              <a:rPr lang="en-US" dirty="0"/>
              <a:t> </a:t>
            </a:r>
            <a:r>
              <a:rPr lang="en-US" dirty="0" err="1"/>
              <a:t>deseos</a:t>
            </a:r>
            <a:r>
              <a:rPr lang="en-US" dirty="0"/>
              <a:t> </a:t>
            </a:r>
            <a:r>
              <a:rPr lang="en-US" dirty="0" err="1"/>
              <a:t>naturales</a:t>
            </a:r>
            <a:r>
              <a:rPr lang="en-US" dirty="0"/>
              <a:t>) y el </a:t>
            </a:r>
            <a:r>
              <a:rPr lang="en-US" dirty="0" err="1"/>
              <a:t>espíritu</a:t>
            </a:r>
            <a:r>
              <a:rPr lang="en-U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754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 Guerra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n-US" dirty="0" err="1"/>
              <a:t>Es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guerra</a:t>
            </a:r>
            <a:r>
              <a:rPr lang="en-US" dirty="0"/>
              <a:t> entre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justicia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castiga</a:t>
            </a:r>
            <a:r>
              <a:rPr lang="en-US" dirty="0"/>
              <a:t> y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justicia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requiere</a:t>
            </a:r>
            <a:r>
              <a:rPr lang="en-US" dirty="0"/>
              <a:t> </a:t>
            </a:r>
            <a:r>
              <a:rPr lang="en-US" dirty="0" err="1"/>
              <a:t>rendición</a:t>
            </a:r>
            <a:r>
              <a:rPr lang="en-US" dirty="0"/>
              <a:t> de </a:t>
            </a:r>
            <a:r>
              <a:rPr lang="en-US" dirty="0" err="1"/>
              <a:t>cuentas</a:t>
            </a:r>
            <a:r>
              <a:rPr lang="en-US" dirty="0"/>
              <a:t>, </a:t>
            </a:r>
            <a:r>
              <a:rPr lang="en-US" dirty="0" err="1"/>
              <a:t>pero</a:t>
            </a:r>
            <a:r>
              <a:rPr lang="en-US" dirty="0"/>
              <a:t> </a:t>
            </a:r>
            <a:r>
              <a:rPr lang="en-US" dirty="0" err="1"/>
              <a:t>también</a:t>
            </a:r>
            <a:r>
              <a:rPr lang="en-US" dirty="0"/>
              <a:t> </a:t>
            </a:r>
            <a:r>
              <a:rPr lang="en-US" dirty="0" err="1"/>
              <a:t>restablece</a:t>
            </a:r>
            <a:r>
              <a:rPr lang="en-US" dirty="0"/>
              <a:t> </a:t>
            </a:r>
            <a:r>
              <a:rPr lang="en-US" dirty="0" err="1"/>
              <a:t>las</a:t>
            </a:r>
            <a:r>
              <a:rPr lang="en-US" dirty="0"/>
              <a:t> </a:t>
            </a:r>
            <a:r>
              <a:rPr lang="en-US" dirty="0" err="1"/>
              <a:t>relaciones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04028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 Guerra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n-US" dirty="0" err="1"/>
              <a:t>Entender</a:t>
            </a:r>
            <a:r>
              <a:rPr lang="en-US" dirty="0"/>
              <a:t> la </a:t>
            </a:r>
            <a:r>
              <a:rPr lang="en-US" dirty="0" err="1"/>
              <a:t>naturaleza</a:t>
            </a:r>
            <a:r>
              <a:rPr lang="en-US" dirty="0"/>
              <a:t> de </a:t>
            </a:r>
            <a:r>
              <a:rPr lang="en-US" dirty="0" err="1"/>
              <a:t>esta</a:t>
            </a:r>
            <a:r>
              <a:rPr lang="en-US" dirty="0"/>
              <a:t> </a:t>
            </a:r>
            <a:r>
              <a:rPr lang="en-US" dirty="0" err="1"/>
              <a:t>guerra</a:t>
            </a:r>
            <a:r>
              <a:rPr lang="en-US" dirty="0"/>
              <a:t> </a:t>
            </a:r>
            <a:r>
              <a:rPr lang="en-US" dirty="0" err="1"/>
              <a:t>nos</a:t>
            </a:r>
            <a:r>
              <a:rPr lang="en-US" dirty="0"/>
              <a:t> </a:t>
            </a:r>
            <a:r>
              <a:rPr lang="en-US" dirty="0" err="1"/>
              <a:t>ayuda</a:t>
            </a:r>
            <a:r>
              <a:rPr lang="en-US" dirty="0"/>
              <a:t> a </a:t>
            </a:r>
            <a:r>
              <a:rPr lang="en-US" dirty="0" err="1"/>
              <a:t>reconocer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hay </a:t>
            </a:r>
            <a:r>
              <a:rPr lang="en-US" dirty="0" err="1"/>
              <a:t>más</a:t>
            </a:r>
            <a:r>
              <a:rPr lang="en-US" dirty="0"/>
              <a:t> en un </a:t>
            </a:r>
            <a:r>
              <a:rPr lang="en-US" dirty="0" err="1"/>
              <a:t>conflicto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quién</a:t>
            </a:r>
            <a:r>
              <a:rPr lang="en-US" dirty="0"/>
              <a:t> </a:t>
            </a:r>
            <a:r>
              <a:rPr lang="en-US" dirty="0" err="1"/>
              <a:t>tiene</a:t>
            </a:r>
            <a:r>
              <a:rPr lang="en-US" dirty="0"/>
              <a:t> </a:t>
            </a:r>
            <a:r>
              <a:rPr lang="en-US" dirty="0" err="1"/>
              <a:t>razón</a:t>
            </a:r>
            <a:r>
              <a:rPr lang="en-US" dirty="0"/>
              <a:t>, o </a:t>
            </a:r>
            <a:r>
              <a:rPr lang="en-US" dirty="0" err="1"/>
              <a:t>quién</a:t>
            </a:r>
            <a:r>
              <a:rPr lang="en-US" dirty="0"/>
              <a:t> </a:t>
            </a:r>
            <a:r>
              <a:rPr lang="en-US" dirty="0" err="1"/>
              <a:t>tiene</a:t>
            </a:r>
            <a:r>
              <a:rPr lang="en-US" dirty="0"/>
              <a:t> la culpa. </a:t>
            </a:r>
          </a:p>
          <a:p>
            <a:r>
              <a:rPr lang="en-US" dirty="0" err="1" smtClean="0"/>
              <a:t>Esta</a:t>
            </a:r>
            <a:r>
              <a:rPr lang="en-US" dirty="0" smtClean="0"/>
              <a:t> </a:t>
            </a:r>
            <a:r>
              <a:rPr lang="en-US" dirty="0" err="1"/>
              <a:t>es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guerra</a:t>
            </a:r>
            <a:r>
              <a:rPr lang="en-US" dirty="0"/>
              <a:t> </a:t>
            </a:r>
            <a:r>
              <a:rPr lang="en-US" dirty="0" err="1"/>
              <a:t>espiritual</a:t>
            </a:r>
            <a:r>
              <a:rPr lang="en-US" dirty="0"/>
              <a:t> entre el </a:t>
            </a:r>
            <a:r>
              <a:rPr lang="en-US" dirty="0" err="1"/>
              <a:t>reino</a:t>
            </a:r>
            <a:r>
              <a:rPr lang="en-US" dirty="0"/>
              <a:t> </a:t>
            </a:r>
            <a:r>
              <a:rPr lang="en-US" dirty="0" err="1"/>
              <a:t>terrenal</a:t>
            </a:r>
            <a:r>
              <a:rPr lang="en-US" dirty="0"/>
              <a:t> – </a:t>
            </a:r>
            <a:r>
              <a:rPr lang="en-US" dirty="0" err="1"/>
              <a:t>gobernado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el </a:t>
            </a:r>
            <a:r>
              <a:rPr lang="en-US" dirty="0" err="1"/>
              <a:t>diablo</a:t>
            </a:r>
            <a:r>
              <a:rPr lang="en-US" dirty="0"/>
              <a:t> – y el </a:t>
            </a:r>
            <a:r>
              <a:rPr lang="en-US" dirty="0" err="1"/>
              <a:t>reino</a:t>
            </a:r>
            <a:r>
              <a:rPr lang="en-US" dirty="0"/>
              <a:t> celestial de Dios.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30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¿</a:t>
            </a:r>
            <a:r>
              <a:rPr lang="en-US" dirty="0" err="1"/>
              <a:t>Cuándo</a:t>
            </a:r>
            <a:r>
              <a:rPr lang="en-US" dirty="0"/>
              <a:t> </a:t>
            </a:r>
            <a:r>
              <a:rPr lang="en-US" dirty="0" err="1"/>
              <a:t>comienza</a:t>
            </a:r>
            <a:r>
              <a:rPr lang="en-US" dirty="0"/>
              <a:t> la </a:t>
            </a:r>
            <a:r>
              <a:rPr lang="en-US" dirty="0" err="1"/>
              <a:t>guerra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 fontScale="92500" lnSpcReduction="10000"/>
          </a:bodyPr>
          <a:lstStyle/>
          <a:p>
            <a:r>
              <a:rPr lang="en-US" dirty="0" err="1"/>
              <a:t>Nacemos</a:t>
            </a:r>
            <a:r>
              <a:rPr lang="en-US" dirty="0"/>
              <a:t> en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mundo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ciudadanos</a:t>
            </a:r>
            <a:r>
              <a:rPr lang="en-US" dirty="0"/>
              <a:t> del </a:t>
            </a:r>
            <a:r>
              <a:rPr lang="en-US" dirty="0" err="1"/>
              <a:t>reino</a:t>
            </a:r>
            <a:r>
              <a:rPr lang="en-US" dirty="0"/>
              <a:t> </a:t>
            </a:r>
            <a:r>
              <a:rPr lang="en-US" dirty="0" err="1"/>
              <a:t>terrenal</a:t>
            </a:r>
            <a:r>
              <a:rPr lang="en-US" dirty="0"/>
              <a:t>. </a:t>
            </a:r>
          </a:p>
          <a:p>
            <a:r>
              <a:rPr lang="en-US" dirty="0" err="1" smtClean="0"/>
              <a:t>Cuando</a:t>
            </a:r>
            <a:r>
              <a:rPr lang="en-US" dirty="0" smtClean="0"/>
              <a:t> </a:t>
            </a:r>
            <a:r>
              <a:rPr lang="en-US" dirty="0" err="1"/>
              <a:t>alguien</a:t>
            </a:r>
            <a:r>
              <a:rPr lang="en-US" dirty="0"/>
              <a:t> </a:t>
            </a:r>
            <a:r>
              <a:rPr lang="en-US" dirty="0" err="1"/>
              <a:t>escucha</a:t>
            </a:r>
            <a:r>
              <a:rPr lang="en-US" dirty="0"/>
              <a:t> y </a:t>
            </a:r>
            <a:r>
              <a:rPr lang="en-US" dirty="0" err="1"/>
              <a:t>cree</a:t>
            </a:r>
            <a:r>
              <a:rPr lang="en-US" dirty="0"/>
              <a:t> </a:t>
            </a:r>
            <a:r>
              <a:rPr lang="en-US" dirty="0" err="1"/>
              <a:t>las</a:t>
            </a:r>
            <a:r>
              <a:rPr lang="en-US" dirty="0"/>
              <a:t> </a:t>
            </a:r>
            <a:r>
              <a:rPr lang="en-US" dirty="0" err="1"/>
              <a:t>buenas</a:t>
            </a:r>
            <a:r>
              <a:rPr lang="en-US" dirty="0"/>
              <a:t> </a:t>
            </a:r>
            <a:r>
              <a:rPr lang="en-US" dirty="0" err="1"/>
              <a:t>nuevas</a:t>
            </a:r>
            <a:r>
              <a:rPr lang="en-US" dirty="0"/>
              <a:t> </a:t>
            </a:r>
            <a:r>
              <a:rPr lang="en-US" dirty="0" err="1"/>
              <a:t>acerca</a:t>
            </a:r>
            <a:r>
              <a:rPr lang="en-US" dirty="0"/>
              <a:t> de </a:t>
            </a:r>
            <a:r>
              <a:rPr lang="en-US" dirty="0" err="1"/>
              <a:t>Jesucristo</a:t>
            </a:r>
            <a:r>
              <a:rPr lang="en-US" dirty="0"/>
              <a:t> –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él</a:t>
            </a:r>
            <a:r>
              <a:rPr lang="en-US" dirty="0"/>
              <a:t> vino a </a:t>
            </a:r>
            <a:r>
              <a:rPr lang="en-US" dirty="0" err="1"/>
              <a:t>esta</a:t>
            </a:r>
            <a:r>
              <a:rPr lang="en-US" dirty="0"/>
              <a:t> </a:t>
            </a:r>
            <a:r>
              <a:rPr lang="en-US" dirty="0" err="1"/>
              <a:t>tierra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un hombre –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él</a:t>
            </a:r>
            <a:r>
              <a:rPr lang="en-US" dirty="0"/>
              <a:t> </a:t>
            </a:r>
            <a:r>
              <a:rPr lang="en-US" dirty="0" err="1"/>
              <a:t>vivió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vida</a:t>
            </a:r>
            <a:r>
              <a:rPr lang="en-US" dirty="0"/>
              <a:t> sin </a:t>
            </a:r>
            <a:r>
              <a:rPr lang="en-US" dirty="0" err="1"/>
              <a:t>pecado</a:t>
            </a:r>
            <a:r>
              <a:rPr lang="en-US" dirty="0"/>
              <a:t> –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él</a:t>
            </a:r>
            <a:r>
              <a:rPr lang="en-US" dirty="0"/>
              <a:t> </a:t>
            </a:r>
            <a:r>
              <a:rPr lang="en-US" dirty="0" err="1"/>
              <a:t>puso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vida</a:t>
            </a:r>
            <a:r>
              <a:rPr lang="en-US" dirty="0"/>
              <a:t> en la Cruz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satisfacer</a:t>
            </a:r>
            <a:r>
              <a:rPr lang="en-US" dirty="0"/>
              <a:t> la </a:t>
            </a:r>
            <a:r>
              <a:rPr lang="en-US" dirty="0" err="1"/>
              <a:t>justicia</a:t>
            </a:r>
            <a:r>
              <a:rPr lang="en-US" dirty="0"/>
              <a:t> de Dios – y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resucitó</a:t>
            </a:r>
            <a:r>
              <a:rPr lang="en-US" dirty="0"/>
              <a:t> de entre los </a:t>
            </a:r>
            <a:r>
              <a:rPr lang="en-US" dirty="0" err="1"/>
              <a:t>muertos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dar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vida</a:t>
            </a:r>
            <a:r>
              <a:rPr lang="en-US" dirty="0"/>
              <a:t> de </a:t>
            </a:r>
            <a:r>
              <a:rPr lang="en-US" dirty="0" err="1"/>
              <a:t>resurrección</a:t>
            </a:r>
            <a:r>
              <a:rPr lang="en-US" dirty="0"/>
              <a:t> a </a:t>
            </a:r>
            <a:r>
              <a:rPr lang="en-US" dirty="0" err="1"/>
              <a:t>Thos</a:t>
            </a:r>
            <a:r>
              <a:rPr lang="en-US" dirty="0"/>
              <a:t> e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creen</a:t>
            </a:r>
            <a:r>
              <a:rPr lang="en-US" dirty="0"/>
              <a:t> en </a:t>
            </a:r>
            <a:r>
              <a:rPr lang="en-US" dirty="0" err="1"/>
              <a:t>él</a:t>
            </a:r>
            <a:r>
              <a:rPr lang="en-US" dirty="0"/>
              <a:t> – </a:t>
            </a:r>
            <a:r>
              <a:rPr lang="en-US" dirty="0" err="1"/>
              <a:t>esa</a:t>
            </a:r>
            <a:r>
              <a:rPr lang="en-US" dirty="0"/>
              <a:t> persona "</a:t>
            </a:r>
            <a:r>
              <a:rPr lang="en-US" dirty="0" err="1"/>
              <a:t>nace</a:t>
            </a:r>
            <a:r>
              <a:rPr lang="en-US" dirty="0"/>
              <a:t> de </a:t>
            </a:r>
            <a:r>
              <a:rPr lang="en-US" dirty="0" err="1"/>
              <a:t>nuevo</a:t>
            </a:r>
            <a:r>
              <a:rPr lang="en-US" dirty="0"/>
              <a:t>".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964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C2AE6-91C9-0347-9A68-C43AA546FD02}" type="slidenum">
              <a:rPr lang="en-US" smtClean="0"/>
              <a:t>6</a:t>
            </a:fld>
            <a:endParaRPr lang="en-US"/>
          </a:p>
        </p:txBody>
      </p:sp>
      <p:pic>
        <p:nvPicPr>
          <p:cNvPr id="4" name="Picture 3" descr="06DD_bw.jpg"/>
          <p:cNvPicPr>
            <a:picLocks noChangeAspect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6555"/>
            <a:ext cx="9144000" cy="65341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89339" y="575961"/>
            <a:ext cx="7279761" cy="5909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>
                <a:solidFill>
                  <a:schemeClr val="bg1">
                    <a:lumMod val="75000"/>
                    <a:lumOff val="25000"/>
                  </a:schemeClr>
                </a:solidFill>
              </a:rPr>
              <a:t>Porque</a:t>
            </a:r>
            <a:r>
              <a:rPr lang="en-US" sz="5400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5400" b="1" dirty="0" err="1">
                <a:solidFill>
                  <a:schemeClr val="bg1">
                    <a:lumMod val="75000"/>
                    <a:lumOff val="25000"/>
                  </a:schemeClr>
                </a:solidFill>
              </a:rPr>
              <a:t>tanto</a:t>
            </a:r>
            <a:r>
              <a:rPr lang="en-US" sz="5400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5400" b="1" dirty="0" err="1">
                <a:solidFill>
                  <a:schemeClr val="bg1">
                    <a:lumMod val="75000"/>
                    <a:lumOff val="25000"/>
                  </a:schemeClr>
                </a:solidFill>
              </a:rPr>
              <a:t>amó</a:t>
            </a:r>
            <a:r>
              <a:rPr lang="en-US" sz="5400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 Dios al </a:t>
            </a:r>
            <a:r>
              <a:rPr lang="en-US" sz="5400" b="1" dirty="0" err="1">
                <a:solidFill>
                  <a:schemeClr val="bg1">
                    <a:lumMod val="75000"/>
                    <a:lumOff val="25000"/>
                  </a:schemeClr>
                </a:solidFill>
              </a:rPr>
              <a:t>mundo</a:t>
            </a:r>
            <a:r>
              <a:rPr lang="en-US" sz="5400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5400" b="1" dirty="0" err="1">
                <a:solidFill>
                  <a:schemeClr val="bg1">
                    <a:lumMod val="75000"/>
                    <a:lumOff val="25000"/>
                  </a:schemeClr>
                </a:solidFill>
              </a:rPr>
              <a:t>que</a:t>
            </a:r>
            <a:r>
              <a:rPr lang="en-US" sz="5400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5400" b="1" dirty="0" err="1">
                <a:solidFill>
                  <a:schemeClr val="bg1">
                    <a:lumMod val="75000"/>
                    <a:lumOff val="25000"/>
                  </a:schemeClr>
                </a:solidFill>
              </a:rPr>
              <a:t>dio</a:t>
            </a:r>
            <a:r>
              <a:rPr lang="en-US" sz="5400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 a </a:t>
            </a:r>
            <a:r>
              <a:rPr lang="en-US" sz="5400" b="1" dirty="0" err="1">
                <a:solidFill>
                  <a:schemeClr val="bg1">
                    <a:lumMod val="75000"/>
                    <a:lumOff val="25000"/>
                  </a:schemeClr>
                </a:solidFill>
              </a:rPr>
              <a:t>su</a:t>
            </a:r>
            <a:r>
              <a:rPr lang="en-US" sz="5400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5400" b="1" dirty="0" err="1">
                <a:solidFill>
                  <a:schemeClr val="bg1">
                    <a:lumMod val="75000"/>
                    <a:lumOff val="25000"/>
                  </a:schemeClr>
                </a:solidFill>
              </a:rPr>
              <a:t>Hijo</a:t>
            </a:r>
            <a:r>
              <a:rPr lang="en-US" sz="5400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5400" b="1" dirty="0" err="1">
                <a:solidFill>
                  <a:schemeClr val="bg1">
                    <a:lumMod val="75000"/>
                    <a:lumOff val="25000"/>
                  </a:schemeClr>
                </a:solidFill>
              </a:rPr>
              <a:t>unigénito</a:t>
            </a:r>
            <a:r>
              <a:rPr lang="en-US" sz="5400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5400" b="1" dirty="0" err="1">
                <a:solidFill>
                  <a:schemeClr val="bg1">
                    <a:lumMod val="75000"/>
                    <a:lumOff val="25000"/>
                  </a:schemeClr>
                </a:solidFill>
              </a:rPr>
              <a:t>para</a:t>
            </a:r>
            <a:r>
              <a:rPr lang="en-US" sz="5400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5400" b="1" dirty="0" err="1">
                <a:solidFill>
                  <a:schemeClr val="bg1">
                    <a:lumMod val="75000"/>
                    <a:lumOff val="25000"/>
                  </a:schemeClr>
                </a:solidFill>
              </a:rPr>
              <a:t>que</a:t>
            </a:r>
            <a:r>
              <a:rPr lang="en-US" sz="5400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5400" b="1" dirty="0" err="1">
                <a:solidFill>
                  <a:schemeClr val="bg1">
                    <a:lumMod val="75000"/>
                    <a:lumOff val="25000"/>
                  </a:schemeClr>
                </a:solidFill>
              </a:rPr>
              <a:t>todo</a:t>
            </a:r>
            <a:r>
              <a:rPr lang="en-US" sz="5400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 el </a:t>
            </a:r>
            <a:r>
              <a:rPr lang="en-US" sz="5400" b="1" dirty="0" err="1">
                <a:solidFill>
                  <a:schemeClr val="bg1">
                    <a:lumMod val="75000"/>
                    <a:lumOff val="25000"/>
                  </a:schemeClr>
                </a:solidFill>
              </a:rPr>
              <a:t>que</a:t>
            </a:r>
            <a:r>
              <a:rPr lang="en-US" sz="5400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5400" b="1" dirty="0" err="1">
                <a:solidFill>
                  <a:schemeClr val="bg1">
                    <a:lumMod val="75000"/>
                    <a:lumOff val="25000"/>
                  </a:schemeClr>
                </a:solidFill>
              </a:rPr>
              <a:t>cree</a:t>
            </a:r>
            <a:r>
              <a:rPr lang="en-US" sz="5400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 en </a:t>
            </a:r>
            <a:r>
              <a:rPr lang="en-US" sz="5400" b="1" dirty="0" err="1">
                <a:solidFill>
                  <a:schemeClr val="bg1">
                    <a:lumMod val="75000"/>
                    <a:lumOff val="25000"/>
                  </a:schemeClr>
                </a:solidFill>
              </a:rPr>
              <a:t>él</a:t>
            </a:r>
            <a:r>
              <a:rPr lang="en-US" sz="5400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 no se </a:t>
            </a:r>
            <a:r>
              <a:rPr lang="en-US" sz="5400" b="1" dirty="0" err="1">
                <a:solidFill>
                  <a:schemeClr val="bg1">
                    <a:lumMod val="75000"/>
                    <a:lumOff val="25000"/>
                  </a:schemeClr>
                </a:solidFill>
              </a:rPr>
              <a:t>pierda</a:t>
            </a:r>
            <a:r>
              <a:rPr lang="en-US" sz="5400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5400" b="1" dirty="0" err="1">
                <a:solidFill>
                  <a:schemeClr val="bg1">
                    <a:lumMod val="75000"/>
                    <a:lumOff val="25000"/>
                  </a:schemeClr>
                </a:solidFill>
              </a:rPr>
              <a:t>sino</a:t>
            </a:r>
            <a:r>
              <a:rPr lang="en-US" sz="5400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5400" b="1" dirty="0" err="1">
                <a:solidFill>
                  <a:schemeClr val="bg1">
                    <a:lumMod val="75000"/>
                    <a:lumOff val="25000"/>
                  </a:schemeClr>
                </a:solidFill>
              </a:rPr>
              <a:t>que</a:t>
            </a:r>
            <a:r>
              <a:rPr lang="en-US" sz="5400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5400" b="1" dirty="0" err="1">
                <a:solidFill>
                  <a:schemeClr val="bg1">
                    <a:lumMod val="75000"/>
                    <a:lumOff val="25000"/>
                  </a:schemeClr>
                </a:solidFill>
              </a:rPr>
              <a:t>tenga</a:t>
            </a:r>
            <a:r>
              <a:rPr lang="en-US" sz="5400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5400" b="1" dirty="0" err="1">
                <a:solidFill>
                  <a:schemeClr val="bg1">
                    <a:lumMod val="75000"/>
                    <a:lumOff val="25000"/>
                  </a:schemeClr>
                </a:solidFill>
              </a:rPr>
              <a:t>vida</a:t>
            </a:r>
            <a:r>
              <a:rPr lang="en-US" sz="5400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5400" b="1" dirty="0" err="1">
                <a:solidFill>
                  <a:schemeClr val="bg1">
                    <a:lumMod val="75000"/>
                    <a:lumOff val="25000"/>
                  </a:schemeClr>
                </a:solidFill>
              </a:rPr>
              <a:t>eterna</a:t>
            </a:r>
            <a:r>
              <a:rPr lang="en-US" sz="54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. </a:t>
            </a:r>
          </a:p>
          <a:p>
            <a:pPr algn="ctr"/>
            <a:r>
              <a:rPr lang="en-US" sz="54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Juan 3:16</a:t>
            </a:r>
            <a:endParaRPr lang="en-US" sz="54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92478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 Guerra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n-US" dirty="0" err="1"/>
              <a:t>Cuando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persona </a:t>
            </a:r>
            <a:r>
              <a:rPr lang="en-US" dirty="0" err="1"/>
              <a:t>nace</a:t>
            </a:r>
            <a:r>
              <a:rPr lang="en-US" dirty="0"/>
              <a:t> de </a:t>
            </a:r>
            <a:r>
              <a:rPr lang="en-US" dirty="0" err="1"/>
              <a:t>nuevo</a:t>
            </a:r>
            <a:r>
              <a:rPr lang="en-US" dirty="0"/>
              <a:t> en </a:t>
            </a:r>
            <a:r>
              <a:rPr lang="en-US" dirty="0" err="1"/>
              <a:t>Jesucristo</a:t>
            </a:r>
            <a:r>
              <a:rPr lang="en-US" dirty="0"/>
              <a:t>, se </a:t>
            </a:r>
            <a:r>
              <a:rPr lang="en-US" dirty="0" err="1"/>
              <a:t>convierten</a:t>
            </a:r>
            <a:r>
              <a:rPr lang="en-US" dirty="0"/>
              <a:t> en un </a:t>
            </a:r>
            <a:r>
              <a:rPr lang="en-US" dirty="0" err="1"/>
              <a:t>ciudadano</a:t>
            </a:r>
            <a:r>
              <a:rPr lang="en-US" dirty="0"/>
              <a:t> del </a:t>
            </a:r>
            <a:r>
              <a:rPr lang="en-US" dirty="0" err="1"/>
              <a:t>reino</a:t>
            </a:r>
            <a:r>
              <a:rPr lang="en-US" dirty="0"/>
              <a:t> celestial y </a:t>
            </a:r>
            <a:r>
              <a:rPr lang="en-US" dirty="0" err="1"/>
              <a:t>todas</a:t>
            </a:r>
            <a:r>
              <a:rPr lang="en-US" dirty="0"/>
              <a:t> </a:t>
            </a:r>
            <a:r>
              <a:rPr lang="en-US" dirty="0" err="1"/>
              <a:t>las</a:t>
            </a:r>
            <a:r>
              <a:rPr lang="en-US" dirty="0"/>
              <a:t> </a:t>
            </a:r>
            <a:r>
              <a:rPr lang="en-US" dirty="0" err="1"/>
              <a:t>cosas</a:t>
            </a:r>
            <a:r>
              <a:rPr lang="en-US" dirty="0"/>
              <a:t> se </a:t>
            </a:r>
            <a:r>
              <a:rPr lang="en-US" dirty="0" err="1"/>
              <a:t>vuelven</a:t>
            </a:r>
            <a:r>
              <a:rPr lang="en-US" dirty="0"/>
              <a:t> </a:t>
            </a:r>
            <a:r>
              <a:rPr lang="en-US" dirty="0" err="1"/>
              <a:t>nuevas</a:t>
            </a:r>
            <a:r>
              <a:rPr lang="en-US" dirty="0"/>
              <a:t>.</a:t>
            </a:r>
          </a:p>
          <a:p>
            <a:pPr lvl="1"/>
            <a:r>
              <a:rPr lang="en-US" i="1" dirty="0" err="1"/>
              <a:t>Por</a:t>
            </a:r>
            <a:r>
              <a:rPr lang="en-US" i="1" dirty="0"/>
              <a:t> lo </a:t>
            </a:r>
            <a:r>
              <a:rPr lang="en-US" i="1" dirty="0" err="1"/>
              <a:t>tanto</a:t>
            </a:r>
            <a:r>
              <a:rPr lang="en-US" i="1" dirty="0"/>
              <a:t>, </a:t>
            </a:r>
            <a:r>
              <a:rPr lang="en-US" i="1" dirty="0" err="1"/>
              <a:t>si</a:t>
            </a:r>
            <a:r>
              <a:rPr lang="en-US" i="1" dirty="0"/>
              <a:t> </a:t>
            </a:r>
            <a:r>
              <a:rPr lang="en-US" i="1" dirty="0" err="1"/>
              <a:t>alguno</a:t>
            </a:r>
            <a:r>
              <a:rPr lang="en-US" i="1" dirty="0"/>
              <a:t> </a:t>
            </a:r>
            <a:r>
              <a:rPr lang="en-US" i="1" dirty="0" err="1"/>
              <a:t>está</a:t>
            </a:r>
            <a:r>
              <a:rPr lang="en-US" i="1" dirty="0"/>
              <a:t> en Cristo, </a:t>
            </a:r>
            <a:r>
              <a:rPr lang="en-US" i="1" dirty="0" err="1"/>
              <a:t>es</a:t>
            </a:r>
            <a:r>
              <a:rPr lang="en-US" i="1" dirty="0"/>
              <a:t> </a:t>
            </a:r>
            <a:r>
              <a:rPr lang="en-US" i="1" dirty="0" err="1"/>
              <a:t>una</a:t>
            </a:r>
            <a:r>
              <a:rPr lang="en-US" i="1" dirty="0"/>
              <a:t> </a:t>
            </a:r>
            <a:r>
              <a:rPr lang="en-US" i="1" dirty="0" err="1"/>
              <a:t>nueva</a:t>
            </a:r>
            <a:r>
              <a:rPr lang="en-US" i="1" dirty="0"/>
              <a:t> </a:t>
            </a:r>
            <a:r>
              <a:rPr lang="en-US" i="1" dirty="0" err="1"/>
              <a:t>creación</a:t>
            </a:r>
            <a:r>
              <a:rPr lang="en-US" i="1" dirty="0"/>
              <a:t>. ¡Lo </a:t>
            </a:r>
            <a:r>
              <a:rPr lang="en-US" i="1" dirty="0" err="1"/>
              <a:t>viejo</a:t>
            </a:r>
            <a:r>
              <a:rPr lang="en-US" i="1" dirty="0"/>
              <a:t> ha </a:t>
            </a:r>
            <a:r>
              <a:rPr lang="en-US" i="1" dirty="0" err="1"/>
              <a:t>pasado</a:t>
            </a:r>
            <a:r>
              <a:rPr lang="en-US" i="1" dirty="0"/>
              <a:t>, ha </a:t>
            </a:r>
            <a:r>
              <a:rPr lang="en-US" i="1" dirty="0" err="1"/>
              <a:t>llegado</a:t>
            </a:r>
            <a:r>
              <a:rPr lang="en-US" i="1" dirty="0"/>
              <a:t> </a:t>
            </a:r>
            <a:r>
              <a:rPr lang="en-US" i="1" dirty="0" err="1"/>
              <a:t>ya</a:t>
            </a:r>
            <a:r>
              <a:rPr lang="en-US" i="1" dirty="0"/>
              <a:t> lo </a:t>
            </a:r>
            <a:r>
              <a:rPr lang="en-US" i="1" dirty="0" err="1"/>
              <a:t>nuevo</a:t>
            </a:r>
            <a:r>
              <a:rPr lang="en-US" i="1" dirty="0" smtClean="0"/>
              <a:t>! 2 </a:t>
            </a:r>
            <a:r>
              <a:rPr lang="en-US" i="1" dirty="0" err="1" smtClean="0"/>
              <a:t>Cor</a:t>
            </a:r>
            <a:r>
              <a:rPr lang="en-US" i="1" dirty="0" smtClean="0"/>
              <a:t> </a:t>
            </a:r>
            <a:r>
              <a:rPr lang="en-US" i="1" dirty="0"/>
              <a:t>5:</a:t>
            </a:r>
            <a:r>
              <a:rPr lang="en-US" i="1" dirty="0" smtClean="0"/>
              <a:t>17</a:t>
            </a:r>
            <a:endParaRPr lang="en-US" i="1" dirty="0">
              <a:latin typeface="Calibri Bold" charset="0"/>
              <a:cs typeface="Calibri Bold" charset="0"/>
              <a:sym typeface="Calibri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703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 Guerra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3082"/>
            <a:ext cx="8229600" cy="5034104"/>
          </a:xfrm>
        </p:spPr>
        <p:txBody>
          <a:bodyPr anchor="ctr">
            <a:normAutofit/>
          </a:bodyPr>
          <a:lstStyle/>
          <a:p>
            <a:r>
              <a:rPr lang="en-US" dirty="0" err="1"/>
              <a:t>Cuando</a:t>
            </a:r>
            <a:r>
              <a:rPr lang="en-US" dirty="0"/>
              <a:t> </a:t>
            </a:r>
            <a:r>
              <a:rPr lang="en-US" dirty="0" err="1"/>
              <a:t>entramos</a:t>
            </a:r>
            <a:r>
              <a:rPr lang="en-US" dirty="0"/>
              <a:t> en el </a:t>
            </a:r>
            <a:r>
              <a:rPr lang="en-US" dirty="0" err="1"/>
              <a:t>reino</a:t>
            </a:r>
            <a:r>
              <a:rPr lang="en-US" dirty="0"/>
              <a:t> celestial, </a:t>
            </a:r>
            <a:r>
              <a:rPr lang="en-US" dirty="0" err="1"/>
              <a:t>entramos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un </a:t>
            </a:r>
            <a:r>
              <a:rPr lang="en-US" dirty="0" err="1"/>
              <a:t>bebé</a:t>
            </a:r>
            <a:r>
              <a:rPr lang="en-US" dirty="0"/>
              <a:t>. </a:t>
            </a:r>
          </a:p>
          <a:p>
            <a:r>
              <a:rPr lang="en-US" dirty="0" err="1"/>
              <a:t>Jesucristo</a:t>
            </a:r>
            <a:r>
              <a:rPr lang="en-US" dirty="0"/>
              <a:t> </a:t>
            </a:r>
            <a:r>
              <a:rPr lang="en-US" dirty="0" err="1"/>
              <a:t>nos</a:t>
            </a:r>
            <a:r>
              <a:rPr lang="en-US" dirty="0"/>
              <a:t> </a:t>
            </a:r>
            <a:r>
              <a:rPr lang="en-US" dirty="0" err="1"/>
              <a:t>hace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mano</a:t>
            </a:r>
            <a:r>
              <a:rPr lang="en-US" dirty="0"/>
              <a:t> de </a:t>
            </a:r>
            <a:r>
              <a:rPr lang="en-US" dirty="0" err="1"/>
              <a:t>obra</a:t>
            </a:r>
            <a:r>
              <a:rPr lang="en-US" dirty="0"/>
              <a:t>, </a:t>
            </a:r>
            <a:r>
              <a:rPr lang="en-US" dirty="0" err="1"/>
              <a:t>nos</a:t>
            </a:r>
            <a:r>
              <a:rPr lang="en-US" dirty="0"/>
              <a:t> </a:t>
            </a:r>
            <a:r>
              <a:rPr lang="en-US" dirty="0" err="1"/>
              <a:t>transforma</a:t>
            </a:r>
            <a:r>
              <a:rPr lang="en-US" dirty="0"/>
              <a:t> en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imagen</a:t>
            </a:r>
            <a:r>
              <a:rPr lang="en-US" dirty="0"/>
              <a:t> – </a:t>
            </a:r>
            <a:r>
              <a:rPr lang="en-US" dirty="0" err="1"/>
              <a:t>momento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momento</a:t>
            </a:r>
            <a:r>
              <a:rPr lang="en-US" dirty="0"/>
              <a:t> – </a:t>
            </a:r>
            <a:r>
              <a:rPr lang="en-US" dirty="0" err="1"/>
              <a:t>día</a:t>
            </a:r>
            <a:r>
              <a:rPr lang="en-US" dirty="0"/>
              <a:t> a </a:t>
            </a:r>
            <a:r>
              <a:rPr lang="en-US" dirty="0" err="1"/>
              <a:t>día</a:t>
            </a:r>
            <a:r>
              <a:rPr lang="en-US" dirty="0"/>
              <a:t> – de la </a:t>
            </a:r>
            <a:r>
              <a:rPr lang="en-US" dirty="0" err="1"/>
              <a:t>gloria</a:t>
            </a:r>
            <a:r>
              <a:rPr lang="en-US" dirty="0"/>
              <a:t> a la </a:t>
            </a:r>
            <a:r>
              <a:rPr lang="en-US" dirty="0" err="1"/>
              <a:t>gloria</a:t>
            </a:r>
            <a:r>
              <a:rPr lang="en-US" dirty="0" smtClean="0"/>
              <a:t>.</a:t>
            </a:r>
          </a:p>
          <a:p>
            <a:r>
              <a:rPr lang="en-US" i="1" dirty="0" err="1"/>
              <a:t>Todos</a:t>
            </a:r>
            <a:r>
              <a:rPr lang="en-US" i="1" dirty="0"/>
              <a:t> los </a:t>
            </a:r>
            <a:r>
              <a:rPr lang="en-US" i="1" dirty="0" err="1"/>
              <a:t>que</a:t>
            </a:r>
            <a:r>
              <a:rPr lang="en-US" i="1" dirty="0"/>
              <a:t> </a:t>
            </a:r>
            <a:r>
              <a:rPr lang="en-US" i="1" dirty="0" err="1"/>
              <a:t>han</a:t>
            </a:r>
            <a:r>
              <a:rPr lang="en-US" i="1" dirty="0"/>
              <a:t> </a:t>
            </a:r>
            <a:r>
              <a:rPr lang="en-US" i="1" dirty="0" err="1"/>
              <a:t>pecado</a:t>
            </a:r>
            <a:r>
              <a:rPr lang="en-US" i="1" dirty="0"/>
              <a:t> sin </a:t>
            </a:r>
            <a:r>
              <a:rPr lang="en-US" i="1" dirty="0" err="1"/>
              <a:t>conocer</a:t>
            </a:r>
            <a:r>
              <a:rPr lang="en-US" i="1" dirty="0"/>
              <a:t> la ley </a:t>
            </a:r>
            <a:r>
              <a:rPr lang="en-US" i="1" dirty="0" err="1"/>
              <a:t>también</a:t>
            </a:r>
            <a:r>
              <a:rPr lang="en-US" i="1" dirty="0"/>
              <a:t> </a:t>
            </a:r>
            <a:r>
              <a:rPr lang="en-US" i="1" dirty="0" err="1"/>
              <a:t>perecerán</a:t>
            </a:r>
            <a:r>
              <a:rPr lang="en-US" i="1" dirty="0"/>
              <a:t> sin la ley; y </a:t>
            </a:r>
            <a:r>
              <a:rPr lang="en-US" i="1" dirty="0" err="1"/>
              <a:t>todos</a:t>
            </a:r>
            <a:r>
              <a:rPr lang="en-US" i="1" dirty="0"/>
              <a:t> los </a:t>
            </a:r>
            <a:r>
              <a:rPr lang="en-US" i="1" dirty="0" err="1"/>
              <a:t>que</a:t>
            </a:r>
            <a:r>
              <a:rPr lang="en-US" i="1" dirty="0"/>
              <a:t> </a:t>
            </a:r>
            <a:r>
              <a:rPr lang="en-US" i="1" dirty="0" err="1"/>
              <a:t>han</a:t>
            </a:r>
            <a:r>
              <a:rPr lang="en-US" i="1" dirty="0"/>
              <a:t> </a:t>
            </a:r>
            <a:r>
              <a:rPr lang="en-US" i="1" dirty="0" err="1"/>
              <a:t>pecado</a:t>
            </a:r>
            <a:r>
              <a:rPr lang="en-US" i="1" dirty="0"/>
              <a:t> </a:t>
            </a:r>
            <a:r>
              <a:rPr lang="en-US" i="1" dirty="0" err="1"/>
              <a:t>conociendo</a:t>
            </a:r>
            <a:r>
              <a:rPr lang="en-US" i="1" dirty="0"/>
              <a:t> la ley </a:t>
            </a:r>
            <a:r>
              <a:rPr lang="en-US" i="1" dirty="0" err="1"/>
              <a:t>por</a:t>
            </a:r>
            <a:r>
              <a:rPr lang="en-US" i="1" dirty="0"/>
              <a:t> la ley </a:t>
            </a:r>
            <a:r>
              <a:rPr lang="en-US" i="1" dirty="0" err="1"/>
              <a:t>serán</a:t>
            </a:r>
            <a:r>
              <a:rPr lang="en-US" i="1" dirty="0"/>
              <a:t> </a:t>
            </a:r>
            <a:r>
              <a:rPr lang="en-US" i="1" dirty="0" err="1"/>
              <a:t>juzgados</a:t>
            </a:r>
            <a:r>
              <a:rPr lang="en-US" i="1" dirty="0"/>
              <a:t>.. </a:t>
            </a:r>
            <a:r>
              <a:rPr lang="en-US" i="1" dirty="0"/>
              <a:t>Rom. 12:</a:t>
            </a:r>
            <a:r>
              <a:rPr lang="en-US" i="1" dirty="0" smtClean="0"/>
              <a:t>2</a:t>
            </a:r>
            <a:endParaRPr lang="en-US" i="1" dirty="0">
              <a:latin typeface="Calibri Bold" charset="0"/>
              <a:cs typeface="Calibri Bold" charset="0"/>
              <a:sym typeface="Calibri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992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 Guerra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n-US" dirty="0"/>
              <a:t>En el </a:t>
            </a:r>
            <a:r>
              <a:rPr lang="en-US" dirty="0" err="1"/>
              <a:t>reino</a:t>
            </a:r>
            <a:r>
              <a:rPr lang="en-US" dirty="0"/>
              <a:t> </a:t>
            </a:r>
            <a:r>
              <a:rPr lang="en-US" dirty="0" err="1"/>
              <a:t>terrenal</a:t>
            </a:r>
            <a:r>
              <a:rPr lang="en-US" dirty="0"/>
              <a:t>, </a:t>
            </a:r>
            <a:r>
              <a:rPr lang="en-US" dirty="0" err="1"/>
              <a:t>nuestras</a:t>
            </a:r>
            <a:r>
              <a:rPr lang="en-US" dirty="0"/>
              <a:t> </a:t>
            </a:r>
            <a:r>
              <a:rPr lang="en-US" dirty="0" err="1"/>
              <a:t>elecciones</a:t>
            </a:r>
            <a:r>
              <a:rPr lang="en-US" dirty="0"/>
              <a:t> de </a:t>
            </a:r>
            <a:r>
              <a:rPr lang="en-US" dirty="0" err="1"/>
              <a:t>conflicto</a:t>
            </a:r>
            <a:r>
              <a:rPr lang="en-US" dirty="0"/>
              <a:t> </a:t>
            </a:r>
            <a:r>
              <a:rPr lang="en-US" dirty="0" err="1"/>
              <a:t>están</a:t>
            </a:r>
            <a:r>
              <a:rPr lang="en-US" dirty="0"/>
              <a:t> </a:t>
            </a:r>
            <a:r>
              <a:rPr lang="en-US" dirty="0" err="1"/>
              <a:t>motivadas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nuestros</a:t>
            </a:r>
            <a:r>
              <a:rPr lang="en-US" dirty="0"/>
              <a:t> </a:t>
            </a:r>
            <a:r>
              <a:rPr lang="en-US" dirty="0" err="1"/>
              <a:t>deseos</a:t>
            </a:r>
            <a:r>
              <a:rPr lang="en-US" dirty="0"/>
              <a:t> </a:t>
            </a:r>
            <a:r>
              <a:rPr lang="en-US" dirty="0" err="1"/>
              <a:t>naturales</a:t>
            </a:r>
            <a:r>
              <a:rPr lang="en-US" dirty="0"/>
              <a:t> – a lo </a:t>
            </a:r>
            <a:r>
              <a:rPr lang="en-US" dirty="0" err="1"/>
              <a:t>que</a:t>
            </a:r>
            <a:r>
              <a:rPr lang="en-US" dirty="0"/>
              <a:t> la </a:t>
            </a:r>
            <a:r>
              <a:rPr lang="en-US" dirty="0" err="1"/>
              <a:t>Biblia</a:t>
            </a:r>
            <a:r>
              <a:rPr lang="en-US" dirty="0"/>
              <a:t> se </a:t>
            </a:r>
            <a:r>
              <a:rPr lang="en-US" dirty="0" err="1"/>
              <a:t>refiere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la "carne".</a:t>
            </a:r>
          </a:p>
        </p:txBody>
      </p:sp>
    </p:spTree>
    <p:extLst>
      <p:ext uri="{BB962C8B-B14F-4D97-AF65-F5344CB8AC3E}">
        <p14:creationId xmlns:p14="http://schemas.microsoft.com/office/powerpoint/2010/main" val="140460124"/>
      </p:ext>
    </p:extLst>
  </p:cSld>
  <p:clrMapOvr>
    <a:masterClrMapping/>
  </p:clrMapOvr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2087</TotalTime>
  <Words>1048</Words>
  <Application>Microsoft Macintosh PowerPoint</Application>
  <PresentationFormat>On-screen Show (4:3)</PresentationFormat>
  <Paragraphs>61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Black</vt:lpstr>
      <vt:lpstr>Restoring Relationships Transforming Justice</vt:lpstr>
      <vt:lpstr>La Guerra</vt:lpstr>
      <vt:lpstr>La Guerra</vt:lpstr>
      <vt:lpstr>La Guerra</vt:lpstr>
      <vt:lpstr>¿Cuándo comienza la guerra?</vt:lpstr>
      <vt:lpstr>PowerPoint Presentation</vt:lpstr>
      <vt:lpstr>La Guerra</vt:lpstr>
      <vt:lpstr>La Guerra</vt:lpstr>
      <vt:lpstr>La Guerra</vt:lpstr>
      <vt:lpstr>La Guerra</vt:lpstr>
      <vt:lpstr>La Guerra</vt:lpstr>
      <vt:lpstr>La Guerra</vt:lpstr>
      <vt:lpstr>La Guerra</vt:lpstr>
      <vt:lpstr>La Guerra</vt:lpstr>
      <vt:lpstr>La Guerra</vt:lpstr>
      <vt:lpstr>La Guerra</vt:lpstr>
      <vt:lpstr>Una Pregunta Curiosa</vt:lpstr>
      <vt:lpstr>Lectura 9</vt:lpstr>
      <vt:lpstr>Lectura 9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Restore Relationships Restore Justice</dc:title>
  <dc:creator>Brian DeCook</dc:creator>
  <cp:lastModifiedBy>Wally</cp:lastModifiedBy>
  <cp:revision>15</cp:revision>
  <dcterms:created xsi:type="dcterms:W3CDTF">2018-03-10T16:19:32Z</dcterms:created>
  <dcterms:modified xsi:type="dcterms:W3CDTF">2018-04-19T14:43:13Z</dcterms:modified>
</cp:coreProperties>
</file>