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7C10C-7528-481F-99CF-6816618F35AB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57856-C7F0-4DC6-85AB-B521CCF853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E40EE-067B-462D-8D6A-3BD7BDAB31CF}" type="datetimeFigureOut">
              <a:rPr lang="en-US" smtClean="0"/>
              <a:pPr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386BF-C7E9-4DD3-A696-F1A45A60BD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Selecting a Church Elder - Thinking on Scrip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11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71600" y="1066800"/>
            <a:ext cx="5692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Elders Session 8: Dealing with Conflict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52400"/>
            <a:ext cx="7848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your brother sins against you, go and tell him his fault, between you and him alone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If he listens to you, you have gained your brother. </a:t>
            </a:r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if he does not listen, take one or two others along with you, that every word may be confirmed by the evidence of two or three witnesses. </a:t>
            </a:r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he refuses to listen to them, tell it to the church; and if he refuses to listen even to the church, let him be to you as a Gentile and a tax collector. </a:t>
            </a:r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Truly, I say to you, whatever you bind on earth shall be bound in heaven, and whatever you loose on earth shall be loosed in heaven. </a:t>
            </a:r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 I say to you, if two of you agree on earth about anything they ask, it will be done for them by my Father in heaven. </a:t>
            </a:r>
            <a:r>
              <a:rPr lang="en-US" sz="2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20 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where two or three are gathered in my name, there am I in the midst of them.”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786619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Leaders’ Role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Emphasize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18:15-20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all sides are heard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86619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Leaders’ Role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Emphasize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18:15-20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all sides are heard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Triangulation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55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3429000"/>
            <a:ext cx="3400425" cy="3200400"/>
          </a:xfrm>
          <a:prstGeom prst="rect">
            <a:avLst/>
          </a:prstGeom>
          <a:noFill/>
        </p:spPr>
      </p:pic>
      <p:sp>
        <p:nvSpPr>
          <p:cNvPr id="5" name="Diagonal Stripe 4"/>
          <p:cNvSpPr/>
          <p:nvPr/>
        </p:nvSpPr>
        <p:spPr>
          <a:xfrm>
            <a:off x="6477000" y="5486400"/>
            <a:ext cx="457200" cy="685800"/>
          </a:xfrm>
          <a:prstGeom prst="diagStrip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81233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Leaders’ Role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Know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18:15-20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all sides are heard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Avoid Triangulation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the issues– Surface them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Explore assumptions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Even ask!  Are they valid?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Explore alternatives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Push toward reconciliation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When Christians Disagree We Don't Have to Part Ways - The Colossian For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8392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676400"/>
            <a:ext cx="444641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Circles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Group Materials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Circles 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</a:t>
            </a:r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Speakers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hurch PowerPoint Template: Dealing With Conflict - SermonCentral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9144000" cy="5175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Moving Your Church through Conflict by Speed B. Leas congregational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0"/>
            <a:ext cx="4584102" cy="68877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762000"/>
            <a:ext cx="7782800" cy="42100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29000" y="5486400"/>
            <a:ext cx="25010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Speed Leas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90600"/>
            <a:ext cx="8524876" cy="50804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7 Habits Of Highly Effective People | Book by Stephen R. Covey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0"/>
            <a:ext cx="5579349" cy="689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52400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Lyssa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Adkins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4" name="Picture 4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762000"/>
            <a:ext cx="56007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ttps://dzone.com/sites/all/files/Conflict%20Levels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0"/>
            <a:ext cx="4876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553200" y="856357"/>
            <a:ext cx="1843774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Problem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Person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Program (use</a:t>
            </a:r>
          </a:p>
          <a:p>
            <a:r>
              <a:rPr lang="en-US" sz="2400" dirty="0" smtClean="0"/>
              <a:t>   of rooms)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Counselor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786619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Leaders’ Role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Emphasize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18:15-20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11713</TotalTime>
  <Words>47</Words>
  <Application>Microsoft Office PowerPoint</Application>
  <PresentationFormat>On-screen Show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3</cp:revision>
  <dcterms:created xsi:type="dcterms:W3CDTF">2024-12-07T14:57:27Z</dcterms:created>
  <dcterms:modified xsi:type="dcterms:W3CDTF">2024-12-17T23:06:41Z</dcterms:modified>
</cp:coreProperties>
</file>