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81" r:id="rId2"/>
    <p:sldId id="282" r:id="rId3"/>
    <p:sldId id="283" r:id="rId4"/>
    <p:sldId id="284" r:id="rId5"/>
    <p:sldId id="285" r:id="rId6"/>
    <p:sldId id="286" r:id="rId7"/>
    <p:sldId id="276" r:id="rId8"/>
    <p:sldId id="287" r:id="rId9"/>
    <p:sldId id="288" r:id="rId10"/>
    <p:sldId id="289" r:id="rId11"/>
    <p:sldId id="279" r:id="rId12"/>
    <p:sldId id="290" r:id="rId13"/>
    <p:sldId id="291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22" Type="http://schemas.microsoft.com/office/2016/11/relationships/changesInfo" Target="changesInfos/changesInfo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98ECA4B5-FEEC-4042-B0DF-4180FABEAACA}"/>
    <pc:docChg chg="undo custSel addSld delSld modSld sldOrd">
      <pc:chgData name="Brian DeCook" userId="f06ccbda779038aa" providerId="LiveId" clId="{98ECA4B5-FEEC-4042-B0DF-4180FABEAACA}" dt="2018-03-13T16:20:05.971" v="212" actId="20577"/>
      <pc:docMkLst>
        <pc:docMk/>
      </pc:docMkLst>
      <pc:sldChg chg="modSp">
        <pc:chgData name="Brian DeCook" userId="f06ccbda779038aa" providerId="LiveId" clId="{98ECA4B5-FEEC-4042-B0DF-4180FABEAACA}" dt="2018-03-13T14:58:19.152" v="11"/>
        <pc:sldMkLst>
          <pc:docMk/>
          <pc:sldMk cId="2693324274" sldId="256"/>
        </pc:sldMkLst>
        <pc:spChg chg="mod">
          <ac:chgData name="Brian DeCook" userId="f06ccbda779038aa" providerId="LiveId" clId="{98ECA4B5-FEEC-4042-B0DF-4180FABEAACA}" dt="2018-03-13T14:58:19.152" v="11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98ECA4B5-FEEC-4042-B0DF-4180FABEAACA}" dt="2018-03-13T16:20:05.971" v="212" actId="20577"/>
        <pc:sldMkLst>
          <pc:docMk/>
          <pc:sldMk cId="2771055752" sldId="265"/>
        </pc:sldMkLst>
        <pc:spChg chg="mod">
          <ac:chgData name="Brian DeCook" userId="f06ccbda779038aa" providerId="LiveId" clId="{98ECA4B5-FEEC-4042-B0DF-4180FABEAACA}" dt="2018-03-13T14:32:30.386" v="3" actId="20577"/>
          <ac:spMkLst>
            <pc:docMk/>
            <pc:sldMk cId="2771055752" sldId="265"/>
            <ac:spMk id="2" creationId="{0C5331E9-4C9B-4C57-84E9-90680A549A13}"/>
          </ac:spMkLst>
        </pc:spChg>
        <pc:spChg chg="mod">
          <ac:chgData name="Brian DeCook" userId="f06ccbda779038aa" providerId="LiveId" clId="{98ECA4B5-FEEC-4042-B0DF-4180FABEAACA}" dt="2018-03-13T16:20:05.971" v="212" actId="20577"/>
          <ac:spMkLst>
            <pc:docMk/>
            <pc:sldMk cId="2771055752" sldId="265"/>
            <ac:spMk id="3" creationId="{448F06D8-2E51-4BD9-B868-5642B67935E6}"/>
          </ac:spMkLst>
        </pc:spChg>
      </pc:sldChg>
      <pc:sldChg chg="add setBg">
        <pc:chgData name="Brian DeCook" userId="f06ccbda779038aa" providerId="LiveId" clId="{98ECA4B5-FEEC-4042-B0DF-4180FABEAACA}" dt="2018-03-13T15:30:12.306" v="14"/>
        <pc:sldMkLst>
          <pc:docMk/>
          <pc:sldMk cId="1654803875" sldId="266"/>
        </pc:sldMkLst>
      </pc:sldChg>
      <pc:sldChg chg="del">
        <pc:chgData name="Brian DeCook" userId="f06ccbda779038aa" providerId="LiveId" clId="{98ECA4B5-FEEC-4042-B0DF-4180FABEAACA}" dt="2018-03-13T14:58:29.548" v="12" actId="2696"/>
        <pc:sldMkLst>
          <pc:docMk/>
          <pc:sldMk cId="3232659865" sldId="266"/>
        </pc:sldMkLst>
      </pc:sldChg>
      <pc:sldChg chg="delSp modSp add">
        <pc:chgData name="Brian DeCook" userId="f06ccbda779038aa" providerId="LiveId" clId="{98ECA4B5-FEEC-4042-B0DF-4180FABEAACA}" dt="2018-03-13T15:31:20.759" v="31" actId="20577"/>
        <pc:sldMkLst>
          <pc:docMk/>
          <pc:sldMk cId="3340030908" sldId="267"/>
        </pc:sldMkLst>
        <pc:spChg chg="mod">
          <ac:chgData name="Brian DeCook" userId="f06ccbda779038aa" providerId="LiveId" clId="{98ECA4B5-FEEC-4042-B0DF-4180FABEAACA}" dt="2018-03-13T15:30:32.985" v="21" actId="14100"/>
          <ac:spMkLst>
            <pc:docMk/>
            <pc:sldMk cId="3340030908" sldId="267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31:20.759" v="31" actId="20577"/>
          <ac:spMkLst>
            <pc:docMk/>
            <pc:sldMk cId="3340030908" sldId="267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30:27.435" v="20" actId="478"/>
          <ac:picMkLst>
            <pc:docMk/>
            <pc:sldMk cId="3340030908" sldId="267"/>
            <ac:picMk id="4" creationId="{00000000-0000-0000-0000-000000000000}"/>
          </ac:picMkLst>
        </pc:picChg>
      </pc:sldChg>
      <pc:sldChg chg="del">
        <pc:chgData name="Brian DeCook" userId="f06ccbda779038aa" providerId="LiveId" clId="{98ECA4B5-FEEC-4042-B0DF-4180FABEAACA}" dt="2018-03-13T14:58:29.579" v="13" actId="2696"/>
        <pc:sldMkLst>
          <pc:docMk/>
          <pc:sldMk cId="3990218208" sldId="267"/>
        </pc:sldMkLst>
      </pc:sldChg>
      <pc:sldChg chg="modSp add del">
        <pc:chgData name="Brian DeCook" userId="f06ccbda779038aa" providerId="LiveId" clId="{98ECA4B5-FEEC-4042-B0DF-4180FABEAACA}" dt="2018-03-13T15:31:48.951" v="32" actId="2696"/>
        <pc:sldMkLst>
          <pc:docMk/>
          <pc:sldMk cId="2622348524" sldId="268"/>
        </pc:sldMkLst>
        <pc:spChg chg="mod">
          <ac:chgData name="Brian DeCook" userId="f06ccbda779038aa" providerId="LiveId" clId="{98ECA4B5-FEEC-4042-B0DF-4180FABEAACA}" dt="2018-03-13T15:30:13.395" v="15" actId="27636"/>
          <ac:spMkLst>
            <pc:docMk/>
            <pc:sldMk cId="2622348524" sldId="268"/>
            <ac:spMk id="3" creationId="{00000000-0000-0000-0000-000000000000}"/>
          </ac:spMkLst>
        </pc:spChg>
      </pc:sldChg>
      <pc:sldChg chg="delSp modSp add">
        <pc:chgData name="Brian DeCook" userId="f06ccbda779038aa" providerId="LiveId" clId="{98ECA4B5-FEEC-4042-B0DF-4180FABEAACA}" dt="2018-03-13T15:36:35.221" v="70" actId="20577"/>
        <pc:sldMkLst>
          <pc:docMk/>
          <pc:sldMk cId="4097695813" sldId="269"/>
        </pc:sldMkLst>
        <pc:spChg chg="mod">
          <ac:chgData name="Brian DeCook" userId="f06ccbda779038aa" providerId="LiveId" clId="{98ECA4B5-FEEC-4042-B0DF-4180FABEAACA}" dt="2018-03-13T15:33:37.124" v="48" actId="14100"/>
          <ac:spMkLst>
            <pc:docMk/>
            <pc:sldMk cId="4097695813" sldId="269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36:35.221" v="70" actId="20577"/>
          <ac:spMkLst>
            <pc:docMk/>
            <pc:sldMk cId="4097695813" sldId="269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32:01.466" v="36" actId="478"/>
          <ac:picMkLst>
            <pc:docMk/>
            <pc:sldMk cId="4097695813" sldId="269"/>
            <ac:picMk id="4" creationId="{00000000-0000-0000-0000-000000000000}"/>
          </ac:picMkLst>
        </pc:picChg>
      </pc:sldChg>
      <pc:sldChg chg="modSp add del">
        <pc:chgData name="Brian DeCook" userId="f06ccbda779038aa" providerId="LiveId" clId="{98ECA4B5-FEEC-4042-B0DF-4180FABEAACA}" dt="2018-03-13T15:35:44.214" v="60" actId="2696"/>
        <pc:sldMkLst>
          <pc:docMk/>
          <pc:sldMk cId="2645640683" sldId="270"/>
        </pc:sldMkLst>
        <pc:spChg chg="mod">
          <ac:chgData name="Brian DeCook" userId="f06ccbda779038aa" providerId="LiveId" clId="{98ECA4B5-FEEC-4042-B0DF-4180FABEAACA}" dt="2018-03-13T15:35:38.210" v="59"/>
          <ac:spMkLst>
            <pc:docMk/>
            <pc:sldMk cId="2645640683" sldId="270"/>
            <ac:spMk id="3" creationId="{00000000-0000-0000-0000-000000000000}"/>
          </ac:spMkLst>
        </pc:spChg>
      </pc:sldChg>
      <pc:sldChg chg="modSp add del">
        <pc:chgData name="Brian DeCook" userId="f06ccbda779038aa" providerId="LiveId" clId="{98ECA4B5-FEEC-4042-B0DF-4180FABEAACA}" dt="2018-03-13T15:37:06.096" v="71" actId="2696"/>
        <pc:sldMkLst>
          <pc:docMk/>
          <pc:sldMk cId="1652539932" sldId="271"/>
        </pc:sldMkLst>
        <pc:spChg chg="mod">
          <ac:chgData name="Brian DeCook" userId="f06ccbda779038aa" providerId="LiveId" clId="{98ECA4B5-FEEC-4042-B0DF-4180FABEAACA}" dt="2018-03-13T15:35:55.959" v="61"/>
          <ac:spMkLst>
            <pc:docMk/>
            <pc:sldMk cId="1652539932" sldId="271"/>
            <ac:spMk id="3" creationId="{00000000-0000-0000-0000-000000000000}"/>
          </ac:spMkLst>
        </pc:spChg>
      </pc:sldChg>
      <pc:sldChg chg="delSp modSp add">
        <pc:chgData name="Brian DeCook" userId="f06ccbda779038aa" providerId="LiveId" clId="{98ECA4B5-FEEC-4042-B0DF-4180FABEAACA}" dt="2018-03-13T15:38:03.780" v="93" actId="255"/>
        <pc:sldMkLst>
          <pc:docMk/>
          <pc:sldMk cId="2510174083" sldId="272"/>
        </pc:sldMkLst>
        <pc:spChg chg="mod">
          <ac:chgData name="Brian DeCook" userId="f06ccbda779038aa" providerId="LiveId" clId="{98ECA4B5-FEEC-4042-B0DF-4180FABEAACA}" dt="2018-03-13T15:37:23.364" v="75" actId="14100"/>
          <ac:spMkLst>
            <pc:docMk/>
            <pc:sldMk cId="2510174083" sldId="272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38:03.780" v="93" actId="255"/>
          <ac:spMkLst>
            <pc:docMk/>
            <pc:sldMk cId="2510174083" sldId="272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37:19.252" v="74" actId="478"/>
          <ac:picMkLst>
            <pc:docMk/>
            <pc:sldMk cId="2510174083" sldId="272"/>
            <ac:picMk id="4" creationId="{00000000-0000-0000-0000-000000000000}"/>
          </ac:picMkLst>
        </pc:picChg>
      </pc:sldChg>
      <pc:sldChg chg="delSp modSp add ord">
        <pc:chgData name="Brian DeCook" userId="f06ccbda779038aa" providerId="LiveId" clId="{98ECA4B5-FEEC-4042-B0DF-4180FABEAACA}" dt="2018-03-13T15:39:49.229" v="99"/>
        <pc:sldMkLst>
          <pc:docMk/>
          <pc:sldMk cId="1361654095" sldId="273"/>
        </pc:sldMkLst>
        <pc:spChg chg="mod">
          <ac:chgData name="Brian DeCook" userId="f06ccbda779038aa" providerId="LiveId" clId="{98ECA4B5-FEEC-4042-B0DF-4180FABEAACA}" dt="2018-03-13T15:38:12.939" v="95" actId="122"/>
          <ac:spMkLst>
            <pc:docMk/>
            <pc:sldMk cId="1361654095" sldId="273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38:41.587" v="98" actId="255"/>
          <ac:spMkLst>
            <pc:docMk/>
            <pc:sldMk cId="1361654095" sldId="273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38:16.302" v="96" actId="478"/>
          <ac:picMkLst>
            <pc:docMk/>
            <pc:sldMk cId="1361654095" sldId="273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98ECA4B5-FEEC-4042-B0DF-4180FABEAACA}" dt="2018-03-13T15:53:06.504" v="106" actId="14100"/>
        <pc:sldMkLst>
          <pc:docMk/>
          <pc:sldMk cId="972588409" sldId="274"/>
        </pc:sldMkLst>
        <pc:spChg chg="mod">
          <ac:chgData name="Brian DeCook" userId="f06ccbda779038aa" providerId="LiveId" clId="{98ECA4B5-FEEC-4042-B0DF-4180FABEAACA}" dt="2018-03-13T15:53:06.504" v="106" actId="14100"/>
          <ac:spMkLst>
            <pc:docMk/>
            <pc:sldMk cId="972588409" sldId="274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52:55.141" v="104"/>
          <ac:spMkLst>
            <pc:docMk/>
            <pc:sldMk cId="972588409" sldId="274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53:01.284" v="105" actId="478"/>
          <ac:picMkLst>
            <pc:docMk/>
            <pc:sldMk cId="972588409" sldId="274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98ECA4B5-FEEC-4042-B0DF-4180FABEAACA}" dt="2018-03-13T15:53:37.803" v="112" actId="255"/>
        <pc:sldMkLst>
          <pc:docMk/>
          <pc:sldMk cId="890542192" sldId="275"/>
        </pc:sldMkLst>
        <pc:spChg chg="mod">
          <ac:chgData name="Brian DeCook" userId="f06ccbda779038aa" providerId="LiveId" clId="{98ECA4B5-FEEC-4042-B0DF-4180FABEAACA}" dt="2018-03-13T15:53:21.807" v="110" actId="14100"/>
          <ac:spMkLst>
            <pc:docMk/>
            <pc:sldMk cId="890542192" sldId="275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53:37.803" v="112" actId="255"/>
          <ac:spMkLst>
            <pc:docMk/>
            <pc:sldMk cId="890542192" sldId="275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53:17.355" v="109" actId="478"/>
          <ac:picMkLst>
            <pc:docMk/>
            <pc:sldMk cId="890542192" sldId="275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98ECA4B5-FEEC-4042-B0DF-4180FABEAACA}" dt="2018-03-13T15:54:39.204" v="118" actId="255"/>
        <pc:sldMkLst>
          <pc:docMk/>
          <pc:sldMk cId="1161099861" sldId="276"/>
        </pc:sldMkLst>
        <pc:spChg chg="mod">
          <ac:chgData name="Brian DeCook" userId="f06ccbda779038aa" providerId="LiveId" clId="{98ECA4B5-FEEC-4042-B0DF-4180FABEAACA}" dt="2018-03-13T15:54:26.220" v="116" actId="14100"/>
          <ac:spMkLst>
            <pc:docMk/>
            <pc:sldMk cId="1161099861" sldId="276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54:39.204" v="118" actId="255"/>
          <ac:spMkLst>
            <pc:docMk/>
            <pc:sldMk cId="1161099861" sldId="276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54:22.374" v="115" actId="478"/>
          <ac:picMkLst>
            <pc:docMk/>
            <pc:sldMk cId="1161099861" sldId="276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98ECA4B5-FEEC-4042-B0DF-4180FABEAACA}" dt="2018-03-13T15:55:28.267" v="124" actId="255"/>
        <pc:sldMkLst>
          <pc:docMk/>
          <pc:sldMk cId="1757635945" sldId="277"/>
        </pc:sldMkLst>
        <pc:spChg chg="mod">
          <ac:chgData name="Brian DeCook" userId="f06ccbda779038aa" providerId="LiveId" clId="{98ECA4B5-FEEC-4042-B0DF-4180FABEAACA}" dt="2018-03-13T15:55:17.538" v="122" actId="14100"/>
          <ac:spMkLst>
            <pc:docMk/>
            <pc:sldMk cId="1757635945" sldId="277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55:28.267" v="124" actId="255"/>
          <ac:spMkLst>
            <pc:docMk/>
            <pc:sldMk cId="1757635945" sldId="277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55:12.711" v="121" actId="478"/>
          <ac:picMkLst>
            <pc:docMk/>
            <pc:sldMk cId="1757635945" sldId="277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98ECA4B5-FEEC-4042-B0DF-4180FABEAACA}" dt="2018-03-13T15:56:15.996" v="130" actId="255"/>
        <pc:sldMkLst>
          <pc:docMk/>
          <pc:sldMk cId="2581322241" sldId="278"/>
        </pc:sldMkLst>
        <pc:spChg chg="mod">
          <ac:chgData name="Brian DeCook" userId="f06ccbda779038aa" providerId="LiveId" clId="{98ECA4B5-FEEC-4042-B0DF-4180FABEAACA}" dt="2018-03-13T15:56:05.940" v="128" actId="14100"/>
          <ac:spMkLst>
            <pc:docMk/>
            <pc:sldMk cId="2581322241" sldId="278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56:15.996" v="130" actId="255"/>
          <ac:spMkLst>
            <pc:docMk/>
            <pc:sldMk cId="2581322241" sldId="278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56:00.300" v="127" actId="478"/>
          <ac:picMkLst>
            <pc:docMk/>
            <pc:sldMk cId="2581322241" sldId="278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98ECA4B5-FEEC-4042-B0DF-4180FABEAACA}" dt="2018-03-13T15:57:15.625" v="135" actId="255"/>
        <pc:sldMkLst>
          <pc:docMk/>
          <pc:sldMk cId="777402075" sldId="279"/>
        </pc:sldMkLst>
        <pc:spChg chg="mod">
          <ac:chgData name="Brian DeCook" userId="f06ccbda779038aa" providerId="LiveId" clId="{98ECA4B5-FEEC-4042-B0DF-4180FABEAACA}" dt="2018-03-13T15:57:00.056" v="132"/>
          <ac:spMkLst>
            <pc:docMk/>
            <pc:sldMk cId="777402075" sldId="279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57:15.625" v="135" actId="255"/>
          <ac:spMkLst>
            <pc:docMk/>
            <pc:sldMk cId="777402075" sldId="279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57:02.001" v="133" actId="478"/>
          <ac:picMkLst>
            <pc:docMk/>
            <pc:sldMk cId="777402075" sldId="279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98ECA4B5-FEEC-4042-B0DF-4180FABEAACA}" dt="2018-03-13T15:57:48.099" v="141" actId="255"/>
        <pc:sldMkLst>
          <pc:docMk/>
          <pc:sldMk cId="3901745838" sldId="280"/>
        </pc:sldMkLst>
        <pc:spChg chg="mod">
          <ac:chgData name="Brian DeCook" userId="f06ccbda779038aa" providerId="LiveId" clId="{98ECA4B5-FEEC-4042-B0DF-4180FABEAACA}" dt="2018-03-13T15:57:38.095" v="139" actId="14100"/>
          <ac:spMkLst>
            <pc:docMk/>
            <pc:sldMk cId="3901745838" sldId="280"/>
            <ac:spMk id="2" creationId="{00000000-0000-0000-0000-000000000000}"/>
          </ac:spMkLst>
        </pc:spChg>
        <pc:spChg chg="mod">
          <ac:chgData name="Brian DeCook" userId="f06ccbda779038aa" providerId="LiveId" clId="{98ECA4B5-FEEC-4042-B0DF-4180FABEAACA}" dt="2018-03-13T15:57:48.099" v="141" actId="255"/>
          <ac:spMkLst>
            <pc:docMk/>
            <pc:sldMk cId="3901745838" sldId="280"/>
            <ac:spMk id="3" creationId="{00000000-0000-0000-0000-000000000000}"/>
          </ac:spMkLst>
        </pc:spChg>
        <pc:picChg chg="del">
          <ac:chgData name="Brian DeCook" userId="f06ccbda779038aa" providerId="LiveId" clId="{98ECA4B5-FEEC-4042-B0DF-4180FABEAACA}" dt="2018-03-13T15:57:33.229" v="138" actId="478"/>
          <ac:picMkLst>
            <pc:docMk/>
            <pc:sldMk cId="3901745838" sldId="280"/>
            <ac:picMk id="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156-1082-429A-AA28-08FA051A3AD9}" type="datetimeFigureOut">
              <a:rPr lang="en-US" smtClean="0"/>
              <a:t>3/31/18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5C191-FCB4-458C-83A5-7DAF56A6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43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0201"/>
            <a:ext cx="68580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Restoring </a:t>
            </a:r>
            <a:r>
              <a:rPr lang="en-US" dirty="0"/>
              <a:t>Relationships</a:t>
            </a:r>
            <a:br>
              <a:rPr lang="en-US" dirty="0"/>
            </a:br>
            <a:r>
              <a:rPr lang="en-US" dirty="0" smtClean="0"/>
              <a:t>Transforming </a:t>
            </a:r>
            <a:r>
              <a:rPr lang="en-US" dirty="0"/>
              <a:t>Justice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96" y="4161114"/>
            <a:ext cx="8797446" cy="2027763"/>
          </a:xfrm>
        </p:spPr>
        <p:txBody>
          <a:bodyPr>
            <a:noAutofit/>
          </a:bodyPr>
          <a:lstStyle/>
          <a:p>
            <a:r>
              <a:rPr lang="en-US" dirty="0"/>
              <a:t>Lecture </a:t>
            </a:r>
            <a:r>
              <a:rPr lang="en-US" dirty="0" smtClean="0"/>
              <a:t>21</a:t>
            </a:r>
            <a:endParaRPr lang="en-US" dirty="0"/>
          </a:p>
          <a:p>
            <a:r>
              <a:rPr lang="en-US" dirty="0"/>
              <a:t>Pursuing a Healthy </a:t>
            </a:r>
            <a:r>
              <a:rPr lang="en-US" dirty="0" smtClean="0"/>
              <a:t>Perspective on Conflict</a:t>
            </a:r>
          </a:p>
          <a:p>
            <a:r>
              <a:rPr lang="en-US" dirty="0" smtClean="0"/>
              <a:t>Part 2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E9EFF4F1-BAD0-4D5E-ADF4-A74EB3F63E24}"/>
              </a:ext>
            </a:extLst>
          </p:cNvPr>
          <p:cNvCxnSpPr>
            <a:cxnSpLocks/>
          </p:cNvCxnSpPr>
          <p:nvPr/>
        </p:nvCxnSpPr>
        <p:spPr>
          <a:xfrm>
            <a:off x="3474556" y="2880657"/>
            <a:ext cx="2184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804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Desire to Please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 </a:t>
            </a:r>
            <a:r>
              <a:rPr lang="en-US" dirty="0" smtClean="0"/>
              <a:t>we </a:t>
            </a:r>
            <a:r>
              <a:rPr lang="en-US" dirty="0"/>
              <a:t>spend time in God’s presence, Jesus Christ can transform </a:t>
            </a:r>
            <a:r>
              <a:rPr lang="en-US" dirty="0" smtClean="0"/>
              <a:t>our </a:t>
            </a:r>
            <a:r>
              <a:rPr lang="en-US" dirty="0"/>
              <a:t>desires from the inside out and give </a:t>
            </a:r>
            <a:r>
              <a:rPr lang="en-US" dirty="0" smtClean="0"/>
              <a:t>us </a:t>
            </a:r>
            <a:r>
              <a:rPr lang="en-US" dirty="0"/>
              <a:t>his humble heart/mind/attitude that seeks to please and obey God in the midst of conflict. </a:t>
            </a:r>
            <a:endParaRPr lang="en-US" i="1" dirty="0">
              <a:latin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163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6"/>
            <a:ext cx="6693694" cy="171433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Psalm 37:4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7398" y="2322515"/>
            <a:ext cx="4179402" cy="38036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dirty="0"/>
              <a:t>Take delight in the LORD, and he will give you the desires of your heart. Psalm 37:4</a:t>
            </a:r>
            <a:endParaRPr lang="en-US" sz="3200" dirty="0">
              <a:latin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2AE6-91C9-0347-9A68-C43AA546FD02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 descr="worshi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312" y="1988969"/>
            <a:ext cx="2214383" cy="442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02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Desire to Please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Lord promises to bless those that seek to please him first. </a:t>
            </a:r>
            <a:endParaRPr lang="en-US" dirty="0" smtClean="0"/>
          </a:p>
          <a:p>
            <a:pPr lvl="1"/>
            <a:r>
              <a:rPr lang="en-US" i="1" dirty="0"/>
              <a:t>When a man’s ways please the LORD, he makes even his enemies to be at peace with him. Proverbs 16:</a:t>
            </a:r>
            <a:r>
              <a:rPr lang="en-US" i="1" dirty="0" smtClean="0"/>
              <a:t>7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51859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</a:t>
            </a:r>
            <a:r>
              <a:rPr lang="en-US" dirty="0" smtClean="0"/>
              <a:t>21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802186"/>
          </a:xfrm>
        </p:spPr>
        <p:txBody>
          <a:bodyPr>
            <a:noAutofit/>
          </a:bodyPr>
          <a:lstStyle/>
          <a:p>
            <a:r>
              <a:rPr lang="en-US" dirty="0"/>
              <a:t>When we seek God’s presence, He changes our perspective on conflict. </a:t>
            </a:r>
            <a:endParaRPr lang="en-US" dirty="0" smtClean="0"/>
          </a:p>
          <a:p>
            <a:r>
              <a:rPr lang="en-US" dirty="0" smtClean="0"/>
              <a:t>A desire to please God is the second attribute of a person God can use as His ambassador in the midst of conflict.</a:t>
            </a:r>
            <a:endParaRPr lang="en-US" dirty="0"/>
          </a:p>
          <a:p>
            <a:r>
              <a:rPr lang="en-US" dirty="0" smtClean="0"/>
              <a:t>When </a:t>
            </a:r>
            <a:r>
              <a:rPr lang="en-US" dirty="0"/>
              <a:t>we seek God’s presence, He gives us a desire to please </a:t>
            </a:r>
            <a:r>
              <a:rPr lang="en-US" dirty="0" smtClean="0"/>
              <a:t>Him.</a:t>
            </a:r>
          </a:p>
          <a:p>
            <a:r>
              <a:rPr lang="en-US" dirty="0" smtClean="0"/>
              <a:t>Jesus Christ lived His life to please the Father, not himself.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256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</a:t>
            </a:r>
            <a:r>
              <a:rPr lang="en-US" dirty="0" smtClean="0"/>
              <a:t>21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802186"/>
          </a:xfrm>
        </p:spPr>
        <p:txBody>
          <a:bodyPr anchor="ctr">
            <a:noAutofit/>
          </a:bodyPr>
          <a:lstStyle/>
          <a:p>
            <a:r>
              <a:rPr lang="en-US" dirty="0" smtClean="0"/>
              <a:t>We cannot please God and pursue selfish goals/desires at the same time.</a:t>
            </a:r>
            <a:endParaRPr lang="en-US" dirty="0"/>
          </a:p>
          <a:p>
            <a:r>
              <a:rPr lang="en-US" dirty="0"/>
              <a:t>God promises to bless those who seek to please Him.</a:t>
            </a:r>
          </a:p>
        </p:txBody>
      </p:sp>
    </p:spTree>
    <p:extLst>
      <p:ext uri="{BB962C8B-B14F-4D97-AF65-F5344CB8AC3E}">
        <p14:creationId xmlns:p14="http://schemas.microsoft.com/office/powerpoint/2010/main" val="2771055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Seeking God’s Presence - Worship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Four attributes of a person God can use as His ambassador in a conflict wildfire.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181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Seeking God’s Presence - Worship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Four attributes of a person God can use as His ambassador in a conflict wildfire.</a:t>
            </a:r>
          </a:p>
          <a:p>
            <a:r>
              <a:rPr lang="en-US" dirty="0" smtClean="0"/>
              <a:t>The first attribute is humility.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555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Seeking God’s Presence - Worship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Four attributes of a person God can use as His ambassador in a conflict wildfire.</a:t>
            </a:r>
          </a:p>
          <a:p>
            <a:r>
              <a:rPr lang="en-US" dirty="0" smtClean="0"/>
              <a:t>The first attribute is humility.</a:t>
            </a:r>
          </a:p>
          <a:p>
            <a:r>
              <a:rPr lang="en-US" dirty="0" smtClean="0"/>
              <a:t>The second attribute of a person God can use in conflict is a desire to please God.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42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Desire to Please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choices we make in response to conflict reveal who we desire to please - self, others, or God. </a:t>
            </a:r>
          </a:p>
        </p:txBody>
      </p:sp>
    </p:spTree>
    <p:extLst>
      <p:ext uri="{BB962C8B-B14F-4D97-AF65-F5344CB8AC3E}">
        <p14:creationId xmlns:p14="http://schemas.microsoft.com/office/powerpoint/2010/main" val="354064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Desire to Please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Christ lived his life to please his Heavenly Father, not himself or others. </a:t>
            </a:r>
            <a:endParaRPr lang="en-US" dirty="0" smtClean="0"/>
          </a:p>
          <a:p>
            <a:pPr lvl="1"/>
            <a:r>
              <a:rPr lang="en-US" i="1" dirty="0"/>
              <a:t>“The one who sent me is with me; he has not left me alone, for I always do what pleases him.” John 8:</a:t>
            </a:r>
            <a:r>
              <a:rPr lang="en-US" i="1" dirty="0" smtClean="0"/>
              <a:t>29</a:t>
            </a:r>
          </a:p>
          <a:p>
            <a:pPr lvl="1"/>
            <a:r>
              <a:rPr lang="en-US" i="1" dirty="0"/>
              <a:t>For even Christ did not please himself . . . Romans 15:</a:t>
            </a:r>
            <a:r>
              <a:rPr lang="en-US" i="1" dirty="0" smtClean="0"/>
              <a:t>3a</a:t>
            </a:r>
          </a:p>
        </p:txBody>
      </p:sp>
    </p:spTree>
    <p:extLst>
      <p:ext uri="{BB962C8B-B14F-4D97-AF65-F5344CB8AC3E}">
        <p14:creationId xmlns:p14="http://schemas.microsoft.com/office/powerpoint/2010/main" val="2244857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83"/>
            <a:ext cx="8058150" cy="204787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Jesus’ Desire to Please the Father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6592" y="2322517"/>
            <a:ext cx="4170209" cy="38036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i="1" dirty="0"/>
              <a:t>“Father, if you are willing, take this cup from me; yet not my will, but yours be done.” Luke 22:42</a:t>
            </a:r>
            <a:endParaRPr lang="en-US" sz="3200" i="1" dirty="0">
              <a:latin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2AE6-91C9-0347-9A68-C43AA546FD02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livingsa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95" y="2593775"/>
            <a:ext cx="4081272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099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Desire to Please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Like Jesus, the Father desires that we reflect this same attitude of desiring to please Him first.</a:t>
            </a:r>
          </a:p>
          <a:p>
            <a:pPr lvl="1"/>
            <a:r>
              <a:rPr lang="en-US" i="1" dirty="0"/>
              <a:t>For am I now seeking the approval of man, or of God? Or am I trying to please man? If I were still trying to please man, I would not be a servant of Christ. Galatians 1:</a:t>
            </a:r>
            <a:r>
              <a:rPr lang="en-US" i="1" dirty="0" smtClean="0"/>
              <a:t>10</a:t>
            </a:r>
            <a:endParaRPr lang="en-US" i="1" dirty="0">
              <a:latin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414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Desire to Please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We </a:t>
            </a:r>
            <a:r>
              <a:rPr lang="en-US" dirty="0"/>
              <a:t>cannot please God in a conflict wildfire and pursue selfish goals/desires at the same time. </a:t>
            </a:r>
            <a:endParaRPr lang="en-US" dirty="0" smtClean="0"/>
          </a:p>
          <a:p>
            <a:pPr lvl="1"/>
            <a:r>
              <a:rPr lang="en-US" i="1" dirty="0"/>
              <a:t>Those who are in the realm of the flesh cannot please God. Romans 8:</a:t>
            </a:r>
            <a:r>
              <a:rPr lang="en-US" i="1" dirty="0" smtClean="0"/>
              <a:t>8</a:t>
            </a:r>
            <a:endParaRPr lang="en-US" i="1" dirty="0">
              <a:latin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926113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3870</TotalTime>
  <Words>552</Words>
  <Application>Microsoft Macintosh PowerPoint</Application>
  <PresentationFormat>On-screen Show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Black</vt:lpstr>
      <vt:lpstr>Restoring Relationships Transforming Justice</vt:lpstr>
      <vt:lpstr>Seeking God’s Presence - Worship</vt:lpstr>
      <vt:lpstr>Seeking God’s Presence - Worship</vt:lpstr>
      <vt:lpstr>Seeking God’s Presence - Worship</vt:lpstr>
      <vt:lpstr>A Desire to Please God</vt:lpstr>
      <vt:lpstr>A Desire to Please God</vt:lpstr>
      <vt:lpstr>Jesus’ Desire to Please the Father</vt:lpstr>
      <vt:lpstr>A Desire to Please God</vt:lpstr>
      <vt:lpstr>A Desire to Please God</vt:lpstr>
      <vt:lpstr>A Desire to Please God</vt:lpstr>
      <vt:lpstr>Psalm 37:4</vt:lpstr>
      <vt:lpstr>A Desire to Please God</vt:lpstr>
      <vt:lpstr>Lecture 21</vt:lpstr>
      <vt:lpstr>Lecture 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Brian DeCook</cp:lastModifiedBy>
  <cp:revision>9</cp:revision>
  <dcterms:created xsi:type="dcterms:W3CDTF">2018-03-10T16:19:32Z</dcterms:created>
  <dcterms:modified xsi:type="dcterms:W3CDTF">2018-03-31T20:30:22Z</dcterms:modified>
</cp:coreProperties>
</file>