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52" r:id="rId3"/>
    <p:sldId id="360" r:id="rId4"/>
    <p:sldId id="361" r:id="rId5"/>
    <p:sldId id="362" r:id="rId6"/>
    <p:sldId id="363" r:id="rId7"/>
    <p:sldId id="364" r:id="rId8"/>
    <p:sldId id="3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48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, 4</a:t>
            </a:r>
            <a:r>
              <a:rPr lang="en-US" baseline="30000" dirty="0"/>
              <a:t>th</a:t>
            </a:r>
            <a:r>
              <a:rPr lang="en-US" dirty="0"/>
              <a:t>, 5</a:t>
            </a:r>
            <a:r>
              <a:rPr lang="en-US" baseline="30000" dirty="0"/>
              <a:t>th  Beginners</a:t>
            </a:r>
            <a:r>
              <a:rPr lang="en-US" dirty="0"/>
              <a:t> Units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BA5B-FE4F-4DB9-83A2-45C581631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500187"/>
          </a:xfrm>
        </p:spPr>
        <p:txBody>
          <a:bodyPr/>
          <a:lstStyle/>
          <a:p>
            <a:r>
              <a:rPr lang="en-US" dirty="0"/>
              <a:t>Unit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82D4E-5DB3-4823-ADE4-FB8321572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9001"/>
            <a:ext cx="10515600" cy="2660650"/>
          </a:xfrm>
        </p:spPr>
        <p:txBody>
          <a:bodyPr>
            <a:normAutofit/>
          </a:bodyPr>
          <a:lstStyle/>
          <a:p>
            <a:r>
              <a:rPr lang="en-US" sz="3600" dirty="0"/>
              <a:t>Consonants, Antonyms, </a:t>
            </a:r>
            <a:r>
              <a:rPr lang="en-US" sz="3600"/>
              <a:t>and Synonyms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61048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C777-62FD-4235-B49E-7DB5529BC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Consonants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DC55B-B9EE-42E9-A795-7C97F9C99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825625"/>
            <a:ext cx="11712102" cy="4667250"/>
          </a:xfrm>
        </p:spPr>
        <p:txBody>
          <a:bodyPr>
            <a:normAutofit fontScale="85000" lnSpcReduction="20000"/>
          </a:bodyPr>
          <a:lstStyle/>
          <a:p>
            <a:r>
              <a:rPr lang="en-US" b="1" u="sng" dirty="0"/>
              <a:t>Vowels					Consonants</a:t>
            </a:r>
          </a:p>
          <a:p>
            <a:r>
              <a:rPr lang="en-US" dirty="0"/>
              <a:t>Short Vowels				b		p</a:t>
            </a:r>
          </a:p>
          <a:p>
            <a:r>
              <a:rPr lang="en-US" dirty="0"/>
              <a:t>a, e, </a:t>
            </a:r>
            <a:r>
              <a:rPr lang="en-US" dirty="0" err="1"/>
              <a:t>i</a:t>
            </a:r>
            <a:r>
              <a:rPr lang="en-US" dirty="0"/>
              <a:t>, o, u					d		q										f		r</a:t>
            </a:r>
          </a:p>
          <a:p>
            <a:pPr marL="0" indent="0">
              <a:buNone/>
            </a:pPr>
            <a:r>
              <a:rPr lang="en-US" dirty="0"/>
              <a:t>						g		s</a:t>
            </a:r>
          </a:p>
          <a:p>
            <a:r>
              <a:rPr lang="en-US" dirty="0"/>
              <a:t>Long Vowels				h		t</a:t>
            </a:r>
          </a:p>
          <a:p>
            <a:r>
              <a:rPr lang="en-US" dirty="0"/>
              <a:t>a, e, </a:t>
            </a:r>
            <a:r>
              <a:rPr lang="en-US" dirty="0" err="1"/>
              <a:t>i</a:t>
            </a:r>
            <a:r>
              <a:rPr lang="en-US" dirty="0"/>
              <a:t>, o, u					j		v</a:t>
            </a:r>
          </a:p>
          <a:p>
            <a:pPr marL="0" indent="0">
              <a:buNone/>
            </a:pPr>
            <a:r>
              <a:rPr lang="en-US" dirty="0"/>
              <a:t>						l		w</a:t>
            </a:r>
          </a:p>
          <a:p>
            <a:pPr marL="0" indent="0">
              <a:buNone/>
            </a:pPr>
            <a:r>
              <a:rPr lang="en-US" dirty="0"/>
              <a:t>						k		x</a:t>
            </a:r>
          </a:p>
          <a:p>
            <a:pPr marL="0" indent="0">
              <a:buNone/>
            </a:pPr>
            <a:r>
              <a:rPr lang="en-US" dirty="0"/>
              <a:t>						m		y</a:t>
            </a:r>
          </a:p>
          <a:p>
            <a:pPr marL="0" indent="0">
              <a:buNone/>
            </a:pPr>
            <a:r>
              <a:rPr lang="en-US" dirty="0"/>
              <a:t>						n		z					</a:t>
            </a:r>
            <a:r>
              <a:rPr lang="en-US" b="1" dirty="0"/>
              <a:t>	</a:t>
            </a:r>
            <a:endParaRPr lang="en-US" dirty="0"/>
          </a:p>
          <a:p>
            <a:r>
              <a:rPr lang="en-US" dirty="0"/>
              <a:t>c =  has two sounds  (c =cat, c= city)</a:t>
            </a:r>
          </a:p>
        </p:txBody>
      </p:sp>
    </p:spTree>
    <p:extLst>
      <p:ext uri="{BB962C8B-B14F-4D97-AF65-F5344CB8AC3E}">
        <p14:creationId xmlns:p14="http://schemas.microsoft.com/office/powerpoint/2010/main" val="1135170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2FED9-C82D-4995-87EC-3D9F6E11B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Consonant Blends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C91C5-D76A-4231-9703-98397D7EC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1825625"/>
            <a:ext cx="11977991" cy="4667250"/>
          </a:xfrm>
        </p:spPr>
        <p:txBody>
          <a:bodyPr/>
          <a:lstStyle/>
          <a:p>
            <a:r>
              <a:rPr lang="en-US" b="1" u="sng" dirty="0" err="1"/>
              <a:t>fl</a:t>
            </a:r>
            <a:r>
              <a:rPr lang="en-US" b="1" u="sng" dirty="0"/>
              <a:t>				</a:t>
            </a:r>
            <a:r>
              <a:rPr lang="en-US" b="1" u="sng" dirty="0" err="1"/>
              <a:t>fr</a:t>
            </a:r>
            <a:r>
              <a:rPr lang="en-US" b="1" u="sng" dirty="0"/>
              <a:t>				</a:t>
            </a:r>
            <a:r>
              <a:rPr lang="en-US" b="1" u="sng" dirty="0" err="1"/>
              <a:t>th</a:t>
            </a:r>
            <a:endParaRPr lang="en-US" b="1" u="sng" dirty="0"/>
          </a:p>
          <a:p>
            <a:r>
              <a:rPr lang="en-US" dirty="0"/>
              <a:t>flower			frog				thumb</a:t>
            </a:r>
          </a:p>
          <a:p>
            <a:pPr marL="0" indent="0">
              <a:buNone/>
            </a:pPr>
            <a:r>
              <a:rPr lang="en-US" dirty="0"/>
              <a:t>				fruit				three</a:t>
            </a:r>
          </a:p>
          <a:p>
            <a:r>
              <a:rPr lang="en-US" b="1" u="sng" dirty="0"/>
              <a:t>tr				</a:t>
            </a:r>
            <a:r>
              <a:rPr lang="en-US" b="1" u="sng" dirty="0" err="1"/>
              <a:t>cr</a:t>
            </a:r>
            <a:r>
              <a:rPr lang="en-US" b="1" u="sng" dirty="0"/>
              <a:t>				bl</a:t>
            </a:r>
          </a:p>
          <a:p>
            <a:r>
              <a:rPr lang="en-US" dirty="0"/>
              <a:t>train			cry				blanket</a:t>
            </a:r>
          </a:p>
          <a:p>
            <a:r>
              <a:rPr lang="en-US" b="1" u="sng" dirty="0" err="1"/>
              <a:t>dr</a:t>
            </a:r>
            <a:r>
              <a:rPr lang="en-US" b="1" u="sng" dirty="0"/>
              <a:t>				cl				</a:t>
            </a:r>
            <a:r>
              <a:rPr lang="en-US" b="1" u="sng" dirty="0" err="1"/>
              <a:t>gl</a:t>
            </a:r>
            <a:endParaRPr lang="en-US" b="1" u="sng" dirty="0"/>
          </a:p>
          <a:p>
            <a:r>
              <a:rPr lang="en-US" dirty="0"/>
              <a:t>drum			cloud			gloves</a:t>
            </a:r>
          </a:p>
          <a:p>
            <a:r>
              <a:rPr lang="en-US" b="1" u="sng" dirty="0"/>
              <a:t>pl			</a:t>
            </a:r>
            <a:r>
              <a:rPr lang="en-US" b="1" u="sng" dirty="0" err="1"/>
              <a:t>sh</a:t>
            </a:r>
            <a:r>
              <a:rPr lang="en-US" b="1" u="sng" dirty="0"/>
              <a:t>			</a:t>
            </a:r>
            <a:r>
              <a:rPr lang="en-US" b="1" u="sng" dirty="0" err="1"/>
              <a:t>br</a:t>
            </a:r>
            <a:r>
              <a:rPr lang="en-US" b="1" u="sng" dirty="0"/>
              <a:t>			</a:t>
            </a:r>
            <a:r>
              <a:rPr lang="en-US" b="1" u="sng" dirty="0" err="1"/>
              <a:t>st</a:t>
            </a:r>
            <a:endParaRPr lang="en-US" b="1" u="sng" dirty="0"/>
          </a:p>
          <a:p>
            <a:r>
              <a:rPr lang="en-US" dirty="0"/>
              <a:t>plane		shoe			broom		star</a:t>
            </a:r>
          </a:p>
        </p:txBody>
      </p:sp>
    </p:spTree>
    <p:extLst>
      <p:ext uri="{BB962C8B-B14F-4D97-AF65-F5344CB8AC3E}">
        <p14:creationId xmlns:p14="http://schemas.microsoft.com/office/powerpoint/2010/main" val="186126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D575A-ECDE-489F-B6C9-DAC0459B8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9AF01A-B24D-4A8B-ADF3-612A805FD7A5}"/>
              </a:ext>
            </a:extLst>
          </p:cNvPr>
          <p:cNvSpPr/>
          <p:nvPr/>
        </p:nvSpPr>
        <p:spPr>
          <a:xfrm>
            <a:off x="2133599" y="1911839"/>
            <a:ext cx="1371600" cy="29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3FE2C9-2CFA-4EBD-87F3-1572B332D751}"/>
              </a:ext>
            </a:extLst>
          </p:cNvPr>
          <p:cNvSpPr/>
          <p:nvPr/>
        </p:nvSpPr>
        <p:spPr>
          <a:xfrm>
            <a:off x="2262554" y="2913307"/>
            <a:ext cx="1371600" cy="29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B3C06A-9AEC-4FC4-B51B-34470BC805B4}"/>
              </a:ext>
            </a:extLst>
          </p:cNvPr>
          <p:cNvSpPr/>
          <p:nvPr/>
        </p:nvSpPr>
        <p:spPr>
          <a:xfrm>
            <a:off x="2262554" y="3880338"/>
            <a:ext cx="1371600" cy="29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123FDA-8522-474A-AF8D-3CD89D957719}"/>
              </a:ext>
            </a:extLst>
          </p:cNvPr>
          <p:cNvSpPr/>
          <p:nvPr/>
        </p:nvSpPr>
        <p:spPr>
          <a:xfrm>
            <a:off x="1887415" y="5005754"/>
            <a:ext cx="1535723" cy="3196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3C6379-7636-41EC-BAE2-AF475864E40D}"/>
              </a:ext>
            </a:extLst>
          </p:cNvPr>
          <p:cNvSpPr/>
          <p:nvPr/>
        </p:nvSpPr>
        <p:spPr>
          <a:xfrm>
            <a:off x="2051538" y="6060831"/>
            <a:ext cx="1535723" cy="29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161B4C-9C9E-47FE-A5A6-FC435B7CFBCA}"/>
              </a:ext>
            </a:extLst>
          </p:cNvPr>
          <p:cNvSpPr/>
          <p:nvPr/>
        </p:nvSpPr>
        <p:spPr>
          <a:xfrm>
            <a:off x="7338646" y="1690688"/>
            <a:ext cx="1348157" cy="29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E08971-F6EB-4DA9-A206-F6F709FCA31A}"/>
              </a:ext>
            </a:extLst>
          </p:cNvPr>
          <p:cNvSpPr/>
          <p:nvPr/>
        </p:nvSpPr>
        <p:spPr>
          <a:xfrm>
            <a:off x="7338646" y="2637692"/>
            <a:ext cx="1219202" cy="29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34415F1-5EE7-488D-8CAB-2ECB14A2B0BE}"/>
              </a:ext>
            </a:extLst>
          </p:cNvPr>
          <p:cNvSpPr/>
          <p:nvPr/>
        </p:nvSpPr>
        <p:spPr>
          <a:xfrm>
            <a:off x="7338646" y="1724574"/>
            <a:ext cx="1125417" cy="29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80008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164EDB-D2C9-4D96-90EF-B28FC52931C3}"/>
              </a:ext>
            </a:extLst>
          </p:cNvPr>
          <p:cNvSpPr/>
          <p:nvPr/>
        </p:nvSpPr>
        <p:spPr>
          <a:xfrm>
            <a:off x="7432431" y="3645877"/>
            <a:ext cx="1219202" cy="29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A8AA8B9-0778-4351-A2F2-7D3698E8CC71}"/>
              </a:ext>
            </a:extLst>
          </p:cNvPr>
          <p:cNvSpPr/>
          <p:nvPr/>
        </p:nvSpPr>
        <p:spPr>
          <a:xfrm>
            <a:off x="7338646" y="4654062"/>
            <a:ext cx="1312987" cy="3196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9E98998-E52B-4241-AC01-1EDE7CCE48A0}"/>
              </a:ext>
            </a:extLst>
          </p:cNvPr>
          <p:cNvSpPr/>
          <p:nvPr/>
        </p:nvSpPr>
        <p:spPr>
          <a:xfrm>
            <a:off x="6998677" y="5688868"/>
            <a:ext cx="973015" cy="452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EAACF-3428-40B1-A094-BFFB990C5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285" y="1532548"/>
            <a:ext cx="11042515" cy="5231667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white					purple        </a:t>
            </a:r>
            <a:r>
              <a:rPr lang="en-US" dirty="0" err="1">
                <a:highlight>
                  <a:srgbClr val="800080"/>
                </a:highlight>
              </a:rPr>
              <a:t>purple</a:t>
            </a:r>
            <a:endParaRPr lang="en-US" dirty="0">
              <a:highlight>
                <a:srgbClr val="800080"/>
              </a:highlight>
            </a:endParaRPr>
          </a:p>
          <a:p>
            <a:endParaRPr lang="en-US" u="sng" dirty="0"/>
          </a:p>
          <a:p>
            <a:r>
              <a:rPr lang="en-US" dirty="0"/>
              <a:t>yellow	</a:t>
            </a:r>
            <a:r>
              <a:rPr lang="en-US" dirty="0">
                <a:highlight>
                  <a:srgbClr val="FFFF00"/>
                </a:highlight>
              </a:rPr>
              <a:t>	</a:t>
            </a:r>
            <a:r>
              <a:rPr lang="en-US" dirty="0"/>
              <a:t>		         green        </a:t>
            </a:r>
            <a:r>
              <a:rPr lang="en-US" dirty="0" err="1">
                <a:highlight>
                  <a:srgbClr val="00FF00"/>
                </a:highlight>
              </a:rPr>
              <a:t>green</a:t>
            </a:r>
            <a:endParaRPr lang="en-US" dirty="0">
              <a:highlight>
                <a:srgbClr val="00FF00"/>
              </a:highlight>
            </a:endParaRPr>
          </a:p>
          <a:p>
            <a:endParaRPr lang="en-US" dirty="0"/>
          </a:p>
          <a:p>
            <a:r>
              <a:rPr lang="en-US" dirty="0"/>
              <a:t>orange	</a:t>
            </a:r>
            <a:r>
              <a:rPr lang="en-US" dirty="0">
                <a:solidFill>
                  <a:srgbClr val="FF0000"/>
                </a:solidFill>
                <a:highlight>
                  <a:srgbClr val="FF6600"/>
                </a:highlight>
              </a:rPr>
              <a:t>	</a:t>
            </a:r>
            <a:r>
              <a:rPr lang="en-US" dirty="0"/>
              <a:t>			brown      </a:t>
            </a:r>
            <a:r>
              <a:rPr lang="en-US" dirty="0" err="1">
                <a:highlight>
                  <a:srgbClr val="800000"/>
                </a:highlight>
              </a:rPr>
              <a:t>brown</a:t>
            </a:r>
            <a:endParaRPr lang="en-US" dirty="0">
              <a:highlight>
                <a:srgbClr val="800000"/>
              </a:highlight>
            </a:endParaRPr>
          </a:p>
          <a:p>
            <a:endParaRPr lang="en-US" dirty="0"/>
          </a:p>
          <a:p>
            <a:r>
              <a:rPr lang="en-US" dirty="0"/>
              <a:t>red		</a:t>
            </a:r>
            <a:r>
              <a:rPr lang="en-US" dirty="0">
                <a:highlight>
                  <a:srgbClr val="FF0000"/>
                </a:highlight>
              </a:rPr>
              <a:t>	</a:t>
            </a:r>
            <a:r>
              <a:rPr lang="en-US" dirty="0"/>
              <a:t>			black      </a:t>
            </a:r>
            <a:r>
              <a:rPr lang="en-US" dirty="0" err="1">
                <a:highlight>
                  <a:srgbClr val="000000"/>
                </a:highlight>
              </a:rPr>
              <a:t>black</a:t>
            </a:r>
            <a:endParaRPr lang="en-US" dirty="0">
              <a:highlight>
                <a:srgbClr val="000000"/>
              </a:highlight>
            </a:endParaRPr>
          </a:p>
          <a:p>
            <a:endParaRPr lang="en-US" dirty="0"/>
          </a:p>
          <a:p>
            <a:r>
              <a:rPr lang="en-US" dirty="0"/>
              <a:t>blue	</a:t>
            </a:r>
            <a:r>
              <a:rPr lang="en-US" dirty="0">
                <a:highlight>
                  <a:srgbClr val="0000FF"/>
                </a:highlight>
              </a:rPr>
              <a:t>	</a:t>
            </a:r>
            <a:r>
              <a:rPr lang="en-US" dirty="0"/>
              <a:t>			pink		</a:t>
            </a:r>
            <a:r>
              <a:rPr lang="en-US" dirty="0">
                <a:highlight>
                  <a:srgbClr val="FF00FF"/>
                </a:highlight>
              </a:rPr>
              <a:t>pink</a:t>
            </a:r>
            <a:r>
              <a:rPr lang="en-US" dirty="0"/>
              <a:t>	</a:t>
            </a:r>
          </a:p>
          <a:p>
            <a:pPr marL="3657600" lvl="8" indent="0">
              <a:buNone/>
            </a:pPr>
            <a:r>
              <a:rPr lang="en-US" dirty="0"/>
              <a:t>		</a:t>
            </a:r>
            <a:r>
              <a:rPr lang="en-US" sz="2800" dirty="0"/>
              <a:t>grey		</a:t>
            </a:r>
            <a:r>
              <a:rPr lang="en-US" sz="2800" dirty="0">
                <a:highlight>
                  <a:srgbClr val="C0C0C0"/>
                </a:highlight>
              </a:rPr>
              <a:t>grey</a:t>
            </a:r>
          </a:p>
        </p:txBody>
      </p:sp>
    </p:spTree>
    <p:extLst>
      <p:ext uri="{BB962C8B-B14F-4D97-AF65-F5344CB8AC3E}">
        <p14:creationId xmlns:p14="http://schemas.microsoft.com/office/powerpoint/2010/main" val="1256432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0B38D-B54F-4E54-AED6-B7E242DEC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and Months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818F5-1684-479F-ABD1-90A756D8E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8455" cy="4351338"/>
          </a:xfrm>
        </p:spPr>
        <p:txBody>
          <a:bodyPr/>
          <a:lstStyle/>
          <a:p>
            <a:r>
              <a:rPr lang="en-US" b="1" u="sng" dirty="0"/>
              <a:t>Days of the Week			Months</a:t>
            </a:r>
          </a:p>
          <a:p>
            <a:r>
              <a:rPr lang="en-US" dirty="0"/>
              <a:t>Monday					January		July	</a:t>
            </a:r>
          </a:p>
          <a:p>
            <a:r>
              <a:rPr lang="en-US" dirty="0"/>
              <a:t>Tuesday					February		August</a:t>
            </a:r>
          </a:p>
          <a:p>
            <a:r>
              <a:rPr lang="en-US" dirty="0"/>
              <a:t>Wednesday				March		September</a:t>
            </a:r>
          </a:p>
          <a:p>
            <a:r>
              <a:rPr lang="en-US" dirty="0"/>
              <a:t>Thursday					April			October</a:t>
            </a:r>
          </a:p>
          <a:p>
            <a:r>
              <a:rPr lang="en-US" dirty="0"/>
              <a:t>Friday					May			November</a:t>
            </a:r>
          </a:p>
          <a:p>
            <a:r>
              <a:rPr lang="en-US" dirty="0"/>
              <a:t>Saturday					June			December</a:t>
            </a:r>
          </a:p>
          <a:p>
            <a:r>
              <a:rPr lang="en-US" dirty="0"/>
              <a:t>Sunday</a:t>
            </a:r>
          </a:p>
        </p:txBody>
      </p:sp>
    </p:spTree>
    <p:extLst>
      <p:ext uri="{BB962C8B-B14F-4D97-AF65-F5344CB8AC3E}">
        <p14:creationId xmlns:p14="http://schemas.microsoft.com/office/powerpoint/2010/main" val="167166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29324-29F0-4842-A959-40CB7048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Antonyms and Synonyms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337E3-2843-4CEC-A5D9-A6C272E36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34991" cy="4667250"/>
          </a:xfrm>
        </p:spPr>
        <p:txBody>
          <a:bodyPr/>
          <a:lstStyle/>
          <a:p>
            <a:r>
              <a:rPr lang="en-US" b="1" u="sng" dirty="0"/>
              <a:t>Antonyms				Synonyms</a:t>
            </a:r>
          </a:p>
          <a:p>
            <a:r>
              <a:rPr lang="en-US" b="1" u="sng" dirty="0"/>
              <a:t>   different				  same</a:t>
            </a:r>
          </a:p>
          <a:p>
            <a:endParaRPr lang="en-US" dirty="0"/>
          </a:p>
          <a:p>
            <a:r>
              <a:rPr lang="en-US" dirty="0"/>
              <a:t>wet – dry					woman – lady</a:t>
            </a:r>
          </a:p>
          <a:p>
            <a:r>
              <a:rPr lang="en-US" dirty="0"/>
              <a:t>fast – slow				sick – ill</a:t>
            </a:r>
          </a:p>
          <a:p>
            <a:r>
              <a:rPr lang="en-US" dirty="0"/>
              <a:t>front – back				pretty - lovely</a:t>
            </a:r>
          </a:p>
        </p:txBody>
      </p:sp>
    </p:spTree>
    <p:extLst>
      <p:ext uri="{BB962C8B-B14F-4D97-AF65-F5344CB8AC3E}">
        <p14:creationId xmlns:p14="http://schemas.microsoft.com/office/powerpoint/2010/main" val="1841878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D20C5-D898-42F5-953F-BDAA2E8D5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Sight Words</a:t>
            </a:r>
            <a:br>
              <a:rPr lang="en-US" dirty="0"/>
            </a:br>
            <a:r>
              <a:rPr lang="en-US" sz="3100" dirty="0"/>
              <a:t>Practice saying these words three times for 1 minute 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515DB-40FE-4C85-BE87-EF3A7F7AD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690688"/>
            <a:ext cx="11669486" cy="5167311"/>
          </a:xfrm>
        </p:spPr>
        <p:txBody>
          <a:bodyPr/>
          <a:lstStyle/>
          <a:p>
            <a:r>
              <a:rPr lang="en-US" dirty="0"/>
              <a:t>from		kind		or		then		were			5</a:t>
            </a:r>
          </a:p>
          <a:p>
            <a:r>
              <a:rPr lang="en-US" dirty="0"/>
              <a:t>any			funny	other		these	when		10</a:t>
            </a:r>
          </a:p>
          <a:p>
            <a:r>
              <a:rPr lang="en-US" dirty="0"/>
              <a:t>ask			give		when	over		learn			15</a:t>
            </a:r>
          </a:p>
          <a:p>
            <a:r>
              <a:rPr lang="en-US" dirty="0"/>
              <a:t>where		back		going	live		people		20</a:t>
            </a:r>
          </a:p>
          <a:p>
            <a:r>
              <a:rPr lang="en-US" dirty="0"/>
              <a:t>think		which	long		great	because		25</a:t>
            </a:r>
          </a:p>
          <a:p>
            <a:r>
              <a:rPr lang="en-US" dirty="0"/>
              <a:t>from		kind		or		then		were			30</a:t>
            </a:r>
          </a:p>
          <a:p>
            <a:r>
              <a:rPr lang="en-US" dirty="0"/>
              <a:t>any			funny	other		these	when		35</a:t>
            </a:r>
          </a:p>
          <a:p>
            <a:r>
              <a:rPr lang="en-US" dirty="0"/>
              <a:t>ask			give		when	over		learn			40</a:t>
            </a:r>
          </a:p>
          <a:p>
            <a:r>
              <a:rPr lang="en-US" dirty="0"/>
              <a:t>where		back		going	live		people		45</a:t>
            </a:r>
          </a:p>
          <a:p>
            <a:r>
              <a:rPr lang="en-US" dirty="0"/>
              <a:t>think		which	long		great	because		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893661"/>
      </p:ext>
    </p:extLst>
  </p:cSld>
  <p:clrMapOvr>
    <a:masterClrMapping/>
  </p:clrMapOvr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103</TotalTime>
  <Words>36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Melancholy abstract design template</vt:lpstr>
      <vt:lpstr>3rd , 4th, 5th  Beginners Units </vt:lpstr>
      <vt:lpstr>Unit 2</vt:lpstr>
      <vt:lpstr>Consonants</vt:lpstr>
      <vt:lpstr>Consonant Blends</vt:lpstr>
      <vt:lpstr>Colors</vt:lpstr>
      <vt:lpstr>Day and Months</vt:lpstr>
      <vt:lpstr>Antonyms and Synonyms</vt:lpstr>
      <vt:lpstr>Sight Words Practice saying these words three times for 1 minute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, 4th, 5th  Beginners Units</dc:title>
  <dc:creator>Susan De La Fuente</dc:creator>
  <cp:lastModifiedBy>Susan De La Fuente</cp:lastModifiedBy>
  <cp:revision>28</cp:revision>
  <dcterms:created xsi:type="dcterms:W3CDTF">2018-06-13T20:30:14Z</dcterms:created>
  <dcterms:modified xsi:type="dcterms:W3CDTF">2018-06-14T20:22:24Z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