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8" r:id="rId4"/>
    <p:sldId id="269" r:id="rId5"/>
    <p:sldId id="270" r:id="rId6"/>
    <p:sldId id="273" r:id="rId7"/>
    <p:sldId id="27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CCFF"/>
    <a:srgbClr val="E9E97F"/>
    <a:srgbClr val="84D185"/>
    <a:srgbClr val="00CC00"/>
    <a:srgbClr val="66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892FC7-ABD4-3B47-9F8E-3D60FDEE2653}" v="10" dt="2020-12-11T19:24:34.3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raham castro juarez" userId="42e04ae371b34804" providerId="LiveId" clId="{DF892FC7-ABD4-3B47-9F8E-3D60FDEE2653}"/>
    <pc:docChg chg="modSld">
      <pc:chgData name="abraham castro juarez" userId="42e04ae371b34804" providerId="LiveId" clId="{DF892FC7-ABD4-3B47-9F8E-3D60FDEE2653}" dt="2020-12-11T19:50:16.650" v="25" actId="20577"/>
      <pc:docMkLst>
        <pc:docMk/>
      </pc:docMkLst>
      <pc:sldChg chg="delSp modSp mod delAnim modAnim">
        <pc:chgData name="abraham castro juarez" userId="42e04ae371b34804" providerId="LiveId" clId="{DF892FC7-ABD4-3B47-9F8E-3D60FDEE2653}" dt="2020-12-11T19:06:40.393" v="9"/>
        <pc:sldMkLst>
          <pc:docMk/>
          <pc:sldMk cId="268146724" sldId="268"/>
        </pc:sldMkLst>
        <pc:spChg chg="mod">
          <ac:chgData name="abraham castro juarez" userId="42e04ae371b34804" providerId="LiveId" clId="{DF892FC7-ABD4-3B47-9F8E-3D60FDEE2653}" dt="2020-12-11T19:06:33.549" v="7" actId="14100"/>
          <ac:spMkLst>
            <pc:docMk/>
            <pc:sldMk cId="268146724" sldId="268"/>
            <ac:spMk id="1187" creationId="{1C2178F3-213A-420C-9882-E9E91C5F53DD}"/>
          </ac:spMkLst>
        </pc:spChg>
        <pc:spChg chg="del mod">
          <ac:chgData name="abraham castro juarez" userId="42e04ae371b34804" providerId="LiveId" clId="{DF892FC7-ABD4-3B47-9F8E-3D60FDEE2653}" dt="2020-12-11T19:06:40.393" v="9"/>
          <ac:spMkLst>
            <pc:docMk/>
            <pc:sldMk cId="268146724" sldId="268"/>
            <ac:spMk id="1188" creationId="{8CBFC75A-2D2C-41CC-9FE1-683EC3B96F41}"/>
          </ac:spMkLst>
        </pc:spChg>
      </pc:sldChg>
      <pc:sldChg chg="modSp modAnim">
        <pc:chgData name="abraham castro juarez" userId="42e04ae371b34804" providerId="LiveId" clId="{DF892FC7-ABD4-3B47-9F8E-3D60FDEE2653}" dt="2020-12-11T19:24:34.371" v="11" actId="20577"/>
        <pc:sldMkLst>
          <pc:docMk/>
          <pc:sldMk cId="2977525055" sldId="269"/>
        </pc:sldMkLst>
        <pc:spChg chg="mod">
          <ac:chgData name="abraham castro juarez" userId="42e04ae371b34804" providerId="LiveId" clId="{DF892FC7-ABD4-3B47-9F8E-3D60FDEE2653}" dt="2020-12-11T19:24:34.371" v="11" actId="20577"/>
          <ac:spMkLst>
            <pc:docMk/>
            <pc:sldMk cId="2977525055" sldId="269"/>
            <ac:spMk id="62" creationId="{1715C9A5-6C46-4674-9252-B4AFACEBCA0D}"/>
          </ac:spMkLst>
        </pc:spChg>
      </pc:sldChg>
      <pc:sldChg chg="modSp mod">
        <pc:chgData name="abraham castro juarez" userId="42e04ae371b34804" providerId="LiveId" clId="{DF892FC7-ABD4-3B47-9F8E-3D60FDEE2653}" dt="2020-12-11T19:50:16.650" v="25" actId="20577"/>
        <pc:sldMkLst>
          <pc:docMk/>
          <pc:sldMk cId="1665202212" sldId="270"/>
        </pc:sldMkLst>
        <pc:spChg chg="mod">
          <ac:chgData name="abraham castro juarez" userId="42e04ae371b34804" providerId="LiveId" clId="{DF892FC7-ABD4-3B47-9F8E-3D60FDEE2653}" dt="2020-12-11T19:50:16.650" v="25" actId="20577"/>
          <ac:spMkLst>
            <pc:docMk/>
            <pc:sldMk cId="1665202212" sldId="270"/>
            <ac:spMk id="26" creationId="{9C66C8B2-242B-4E9B-BD75-E383B7BF57F0}"/>
          </ac:spMkLst>
        </pc:spChg>
      </pc:sldChg>
    </pc:docChg>
  </pc:docChgLst>
  <pc:docChgLst>
    <pc:chgData name="abraham castro juarez" userId="42e04ae371b34804" providerId="LiveId" clId="{EB7817E0-CB58-4985-BC0C-CCB4552E9F15}"/>
    <pc:docChg chg="undo redo custSel addSld delSld modSld">
      <pc:chgData name="abraham castro juarez" userId="42e04ae371b34804" providerId="LiveId" clId="{EB7817E0-CB58-4985-BC0C-CCB4552E9F15}" dt="2020-12-09T02:49:28.062" v="3332"/>
      <pc:docMkLst>
        <pc:docMk/>
      </pc:docMkLst>
      <pc:sldChg chg="addSp delSp modSp mod modTransition setBg delAnim modAnim">
        <pc:chgData name="abraham castro juarez" userId="42e04ae371b34804" providerId="LiveId" clId="{EB7817E0-CB58-4985-BC0C-CCB4552E9F15}" dt="2020-11-21T04:35:40.622" v="1743"/>
        <pc:sldMkLst>
          <pc:docMk/>
          <pc:sldMk cId="1300231980" sldId="256"/>
        </pc:sldMkLst>
        <pc:spChg chg="add mod">
          <ac:chgData name="abraham castro juarez" userId="42e04ae371b34804" providerId="LiveId" clId="{EB7817E0-CB58-4985-BC0C-CCB4552E9F15}" dt="2020-11-20T20:42:42.744" v="728" actId="1076"/>
          <ac:spMkLst>
            <pc:docMk/>
            <pc:sldMk cId="1300231980" sldId="256"/>
            <ac:spMk id="6" creationId="{661CE49E-CA5C-4DD0-BE45-61B0AABA321D}"/>
          </ac:spMkLst>
        </pc:spChg>
        <pc:spChg chg="add del mod">
          <ac:chgData name="abraham castro juarez" userId="42e04ae371b34804" providerId="LiveId" clId="{EB7817E0-CB58-4985-BC0C-CCB4552E9F15}" dt="2020-11-20T20:39:22.578" v="598" actId="478"/>
          <ac:spMkLst>
            <pc:docMk/>
            <pc:sldMk cId="1300231980" sldId="256"/>
            <ac:spMk id="7" creationId="{3A2F3AAD-351F-4D3F-8A45-C8036E339C86}"/>
          </ac:spMkLst>
        </pc:spChg>
        <pc:spChg chg="add del mod">
          <ac:chgData name="abraham castro juarez" userId="42e04ae371b34804" providerId="LiveId" clId="{EB7817E0-CB58-4985-BC0C-CCB4552E9F15}" dt="2020-11-20T20:39:22.578" v="598" actId="478"/>
          <ac:spMkLst>
            <pc:docMk/>
            <pc:sldMk cId="1300231980" sldId="256"/>
            <ac:spMk id="8" creationId="{4EBFE3A9-AFFB-462D-B213-58BC391C8286}"/>
          </ac:spMkLst>
        </pc:spChg>
        <pc:spChg chg="add del mod">
          <ac:chgData name="abraham castro juarez" userId="42e04ae371b34804" providerId="LiveId" clId="{EB7817E0-CB58-4985-BC0C-CCB4552E9F15}" dt="2020-11-20T20:39:22.578" v="598" actId="478"/>
          <ac:spMkLst>
            <pc:docMk/>
            <pc:sldMk cId="1300231980" sldId="256"/>
            <ac:spMk id="9" creationId="{7DC6899E-3A9F-41F7-B8EF-B20ED14D4588}"/>
          </ac:spMkLst>
        </pc:spChg>
        <pc:spChg chg="add del mod">
          <ac:chgData name="abraham castro juarez" userId="42e04ae371b34804" providerId="LiveId" clId="{EB7817E0-CB58-4985-BC0C-CCB4552E9F15}" dt="2020-11-20T20:39:22.578" v="598" actId="478"/>
          <ac:spMkLst>
            <pc:docMk/>
            <pc:sldMk cId="1300231980" sldId="256"/>
            <ac:spMk id="10" creationId="{F0E6A620-88B4-4FCD-BFF4-8A9FEF998C17}"/>
          </ac:spMkLst>
        </pc:spChg>
        <pc:spChg chg="add del mod">
          <ac:chgData name="abraham castro juarez" userId="42e04ae371b34804" providerId="LiveId" clId="{EB7817E0-CB58-4985-BC0C-CCB4552E9F15}" dt="2020-11-20T20:28:41.071" v="283" actId="478"/>
          <ac:spMkLst>
            <pc:docMk/>
            <pc:sldMk cId="1300231980" sldId="256"/>
            <ac:spMk id="11" creationId="{C1238A7C-1CCF-4A27-B878-8A360197E72E}"/>
          </ac:spMkLst>
        </pc:spChg>
        <pc:spChg chg="add del mod">
          <ac:chgData name="abraham castro juarez" userId="42e04ae371b34804" providerId="LiveId" clId="{EB7817E0-CB58-4985-BC0C-CCB4552E9F15}" dt="2020-11-20T20:39:22.578" v="598" actId="478"/>
          <ac:spMkLst>
            <pc:docMk/>
            <pc:sldMk cId="1300231980" sldId="256"/>
            <ac:spMk id="12" creationId="{42CDD572-5C89-4798-9062-6A6C8091E260}"/>
          </ac:spMkLst>
        </pc:spChg>
        <pc:spChg chg="add del mod">
          <ac:chgData name="abraham castro juarez" userId="42e04ae371b34804" providerId="LiveId" clId="{EB7817E0-CB58-4985-BC0C-CCB4552E9F15}" dt="2020-11-20T20:39:22.578" v="598" actId="478"/>
          <ac:spMkLst>
            <pc:docMk/>
            <pc:sldMk cId="1300231980" sldId="256"/>
            <ac:spMk id="13" creationId="{A13147D4-4BC5-47DB-A19F-597FA4D48A07}"/>
          </ac:spMkLst>
        </pc:spChg>
        <pc:spChg chg="add del mod">
          <ac:chgData name="abraham castro juarez" userId="42e04ae371b34804" providerId="LiveId" clId="{EB7817E0-CB58-4985-BC0C-CCB4552E9F15}" dt="2020-11-20T20:39:22.578" v="598" actId="478"/>
          <ac:spMkLst>
            <pc:docMk/>
            <pc:sldMk cId="1300231980" sldId="256"/>
            <ac:spMk id="14" creationId="{3F60C071-B3AA-4B13-8BFA-84CC5C2E8D64}"/>
          </ac:spMkLst>
        </pc:spChg>
        <pc:spChg chg="add del mod">
          <ac:chgData name="abraham castro juarez" userId="42e04ae371b34804" providerId="LiveId" clId="{EB7817E0-CB58-4985-BC0C-CCB4552E9F15}" dt="2020-11-20T20:39:22.578" v="598" actId="478"/>
          <ac:spMkLst>
            <pc:docMk/>
            <pc:sldMk cId="1300231980" sldId="256"/>
            <ac:spMk id="15" creationId="{1AF85AEF-4E98-4321-AFEE-6E1B60C407D4}"/>
          </ac:spMkLst>
        </pc:spChg>
        <pc:spChg chg="add del mod">
          <ac:chgData name="abraham castro juarez" userId="42e04ae371b34804" providerId="LiveId" clId="{EB7817E0-CB58-4985-BC0C-CCB4552E9F15}" dt="2020-11-20T20:39:22.578" v="598" actId="478"/>
          <ac:spMkLst>
            <pc:docMk/>
            <pc:sldMk cId="1300231980" sldId="256"/>
            <ac:spMk id="16" creationId="{F785344B-A28C-4031-AD46-9EFBFFB448E4}"/>
          </ac:spMkLst>
        </pc:spChg>
        <pc:spChg chg="add del mod">
          <ac:chgData name="abraham castro juarez" userId="42e04ae371b34804" providerId="LiveId" clId="{EB7817E0-CB58-4985-BC0C-CCB4552E9F15}" dt="2020-11-20T20:33:07.185" v="424" actId="478"/>
          <ac:spMkLst>
            <pc:docMk/>
            <pc:sldMk cId="1300231980" sldId="256"/>
            <ac:spMk id="17" creationId="{4FFC9C32-B642-471D-95C8-851D412D371E}"/>
          </ac:spMkLst>
        </pc:spChg>
        <pc:spChg chg="add del mod">
          <ac:chgData name="abraham castro juarez" userId="42e04ae371b34804" providerId="LiveId" clId="{EB7817E0-CB58-4985-BC0C-CCB4552E9F15}" dt="2020-11-20T20:39:22.578" v="598" actId="478"/>
          <ac:spMkLst>
            <pc:docMk/>
            <pc:sldMk cId="1300231980" sldId="256"/>
            <ac:spMk id="18" creationId="{F6CEDF69-1E00-43EE-A033-EB5F9AD64EC7}"/>
          </ac:spMkLst>
        </pc:spChg>
        <pc:spChg chg="add del mod">
          <ac:chgData name="abraham castro juarez" userId="42e04ae371b34804" providerId="LiveId" clId="{EB7817E0-CB58-4985-BC0C-CCB4552E9F15}" dt="2020-11-20T20:39:22.578" v="598" actId="478"/>
          <ac:spMkLst>
            <pc:docMk/>
            <pc:sldMk cId="1300231980" sldId="256"/>
            <ac:spMk id="19" creationId="{28B1508F-DBEF-44B0-814B-45152A35D71A}"/>
          </ac:spMkLst>
        </pc:spChg>
        <pc:spChg chg="add del mod">
          <ac:chgData name="abraham castro juarez" userId="42e04ae371b34804" providerId="LiveId" clId="{EB7817E0-CB58-4985-BC0C-CCB4552E9F15}" dt="2020-11-20T20:39:22.578" v="598" actId="478"/>
          <ac:spMkLst>
            <pc:docMk/>
            <pc:sldMk cId="1300231980" sldId="256"/>
            <ac:spMk id="20" creationId="{C35E163A-E0DD-4031-B27C-603725F4E037}"/>
          </ac:spMkLst>
        </pc:spChg>
        <pc:spChg chg="add del mod">
          <ac:chgData name="abraham castro juarez" userId="42e04ae371b34804" providerId="LiveId" clId="{EB7817E0-CB58-4985-BC0C-CCB4552E9F15}" dt="2020-11-20T20:39:22.578" v="598" actId="478"/>
          <ac:spMkLst>
            <pc:docMk/>
            <pc:sldMk cId="1300231980" sldId="256"/>
            <ac:spMk id="21" creationId="{88A11E2C-EEA5-4B94-B223-7702BA9A3C97}"/>
          </ac:spMkLst>
        </pc:spChg>
        <pc:spChg chg="add del mod">
          <ac:chgData name="abraham castro juarez" userId="42e04ae371b34804" providerId="LiveId" clId="{EB7817E0-CB58-4985-BC0C-CCB4552E9F15}" dt="2020-11-20T20:39:22.578" v="598" actId="478"/>
          <ac:spMkLst>
            <pc:docMk/>
            <pc:sldMk cId="1300231980" sldId="256"/>
            <ac:spMk id="22" creationId="{F1E18B0B-098D-4DF8-B808-BB6CEDEEC21D}"/>
          </ac:spMkLst>
        </pc:spChg>
        <pc:spChg chg="add del mod">
          <ac:chgData name="abraham castro juarez" userId="42e04ae371b34804" providerId="LiveId" clId="{EB7817E0-CB58-4985-BC0C-CCB4552E9F15}" dt="2020-11-20T20:39:22.578" v="598" actId="478"/>
          <ac:spMkLst>
            <pc:docMk/>
            <pc:sldMk cId="1300231980" sldId="256"/>
            <ac:spMk id="23" creationId="{FE5E80D9-9CEA-4CFB-BB53-641ED676C9AE}"/>
          </ac:spMkLst>
        </pc:spChg>
        <pc:spChg chg="add del mod">
          <ac:chgData name="abraham castro juarez" userId="42e04ae371b34804" providerId="LiveId" clId="{EB7817E0-CB58-4985-BC0C-CCB4552E9F15}" dt="2020-11-20T20:39:22.578" v="598" actId="478"/>
          <ac:spMkLst>
            <pc:docMk/>
            <pc:sldMk cId="1300231980" sldId="256"/>
            <ac:spMk id="24" creationId="{26D2C112-8D8A-4FC5-993A-074F1EA3B1C0}"/>
          </ac:spMkLst>
        </pc:spChg>
        <pc:spChg chg="add del mod">
          <ac:chgData name="abraham castro juarez" userId="42e04ae371b34804" providerId="LiveId" clId="{EB7817E0-CB58-4985-BC0C-CCB4552E9F15}" dt="2020-11-20T20:39:22.578" v="598" actId="478"/>
          <ac:spMkLst>
            <pc:docMk/>
            <pc:sldMk cId="1300231980" sldId="256"/>
            <ac:spMk id="25" creationId="{7628ABB9-2D44-4D0F-ACC9-707AE1F5221F}"/>
          </ac:spMkLst>
        </pc:spChg>
        <pc:spChg chg="add del mod">
          <ac:chgData name="abraham castro juarez" userId="42e04ae371b34804" providerId="LiveId" clId="{EB7817E0-CB58-4985-BC0C-CCB4552E9F15}" dt="2020-11-20T20:39:22.578" v="598" actId="478"/>
          <ac:spMkLst>
            <pc:docMk/>
            <pc:sldMk cId="1300231980" sldId="256"/>
            <ac:spMk id="26" creationId="{8E357247-83C2-4756-88B2-75EBE5BD83BB}"/>
          </ac:spMkLst>
        </pc:spChg>
        <pc:spChg chg="add del mod">
          <ac:chgData name="abraham castro juarez" userId="42e04ae371b34804" providerId="LiveId" clId="{EB7817E0-CB58-4985-BC0C-CCB4552E9F15}" dt="2020-11-20T20:39:22.578" v="598" actId="478"/>
          <ac:spMkLst>
            <pc:docMk/>
            <pc:sldMk cId="1300231980" sldId="256"/>
            <ac:spMk id="27" creationId="{2F7214B4-B5F3-4439-96F3-3C13FCCB214D}"/>
          </ac:spMkLst>
        </pc:spChg>
        <pc:spChg chg="add del mod">
          <ac:chgData name="abraham castro juarez" userId="42e04ae371b34804" providerId="LiveId" clId="{EB7817E0-CB58-4985-BC0C-CCB4552E9F15}" dt="2020-11-20T20:39:22.578" v="598" actId="478"/>
          <ac:spMkLst>
            <pc:docMk/>
            <pc:sldMk cId="1300231980" sldId="256"/>
            <ac:spMk id="28" creationId="{AF7D7B95-50A9-45C9-AC3F-1457AE1FE42D}"/>
          </ac:spMkLst>
        </pc:spChg>
        <pc:spChg chg="add del mod">
          <ac:chgData name="abraham castro juarez" userId="42e04ae371b34804" providerId="LiveId" clId="{EB7817E0-CB58-4985-BC0C-CCB4552E9F15}" dt="2020-11-20T20:39:22.578" v="598" actId="478"/>
          <ac:spMkLst>
            <pc:docMk/>
            <pc:sldMk cId="1300231980" sldId="256"/>
            <ac:spMk id="29" creationId="{1CC7DE5E-CF8D-4E40-9B80-A27F1BB56641}"/>
          </ac:spMkLst>
        </pc:spChg>
        <pc:spChg chg="add del mod">
          <ac:chgData name="abraham castro juarez" userId="42e04ae371b34804" providerId="LiveId" clId="{EB7817E0-CB58-4985-BC0C-CCB4552E9F15}" dt="2020-11-20T20:39:22.578" v="598" actId="478"/>
          <ac:spMkLst>
            <pc:docMk/>
            <pc:sldMk cId="1300231980" sldId="256"/>
            <ac:spMk id="30" creationId="{17A0B2C4-767D-4D7A-86EE-0A571FF4BE46}"/>
          </ac:spMkLst>
        </pc:spChg>
        <pc:spChg chg="add del mod">
          <ac:chgData name="abraham castro juarez" userId="42e04ae371b34804" providerId="LiveId" clId="{EB7817E0-CB58-4985-BC0C-CCB4552E9F15}" dt="2020-11-20T20:39:22.578" v="598" actId="478"/>
          <ac:spMkLst>
            <pc:docMk/>
            <pc:sldMk cId="1300231980" sldId="256"/>
            <ac:spMk id="31" creationId="{C7AC203C-EBF6-46C0-AEB0-BE25DF863F17}"/>
          </ac:spMkLst>
        </pc:spChg>
        <pc:spChg chg="add del mod">
          <ac:chgData name="abraham castro juarez" userId="42e04ae371b34804" providerId="LiveId" clId="{EB7817E0-CB58-4985-BC0C-CCB4552E9F15}" dt="2020-11-20T20:39:22.578" v="598" actId="478"/>
          <ac:spMkLst>
            <pc:docMk/>
            <pc:sldMk cId="1300231980" sldId="256"/>
            <ac:spMk id="32" creationId="{D1FB7D80-28FD-4864-A8E6-15D8A8047331}"/>
          </ac:spMkLst>
        </pc:spChg>
        <pc:spChg chg="add del mod">
          <ac:chgData name="abraham castro juarez" userId="42e04ae371b34804" providerId="LiveId" clId="{EB7817E0-CB58-4985-BC0C-CCB4552E9F15}" dt="2020-11-20T20:39:22.578" v="598" actId="478"/>
          <ac:spMkLst>
            <pc:docMk/>
            <pc:sldMk cId="1300231980" sldId="256"/>
            <ac:spMk id="33" creationId="{282AEA89-3FD0-46CB-8E96-A792849289F9}"/>
          </ac:spMkLst>
        </pc:spChg>
        <pc:spChg chg="add del mod">
          <ac:chgData name="abraham castro juarez" userId="42e04ae371b34804" providerId="LiveId" clId="{EB7817E0-CB58-4985-BC0C-CCB4552E9F15}" dt="2020-11-20T20:39:22.578" v="598" actId="478"/>
          <ac:spMkLst>
            <pc:docMk/>
            <pc:sldMk cId="1300231980" sldId="256"/>
            <ac:spMk id="34" creationId="{9F367EF7-1B22-4029-8F91-9116027AFA3F}"/>
          </ac:spMkLst>
        </pc:spChg>
        <pc:spChg chg="add del mod">
          <ac:chgData name="abraham castro juarez" userId="42e04ae371b34804" providerId="LiveId" clId="{EB7817E0-CB58-4985-BC0C-CCB4552E9F15}" dt="2020-11-20T20:39:22.578" v="598" actId="478"/>
          <ac:spMkLst>
            <pc:docMk/>
            <pc:sldMk cId="1300231980" sldId="256"/>
            <ac:spMk id="35" creationId="{CCA3DF85-837D-43AA-92AD-D56517A21E59}"/>
          </ac:spMkLst>
        </pc:spChg>
        <pc:spChg chg="add del mod">
          <ac:chgData name="abraham castro juarez" userId="42e04ae371b34804" providerId="LiveId" clId="{EB7817E0-CB58-4985-BC0C-CCB4552E9F15}" dt="2020-11-20T20:39:22.578" v="598" actId="478"/>
          <ac:spMkLst>
            <pc:docMk/>
            <pc:sldMk cId="1300231980" sldId="256"/>
            <ac:spMk id="36" creationId="{1D572EB4-CED8-4483-878A-59C4142E84B0}"/>
          </ac:spMkLst>
        </pc:spChg>
        <pc:spChg chg="add mod">
          <ac:chgData name="abraham castro juarez" userId="42e04ae371b34804" providerId="LiveId" clId="{EB7817E0-CB58-4985-BC0C-CCB4552E9F15}" dt="2020-11-20T20:53:09.242" v="938" actId="1038"/>
          <ac:spMkLst>
            <pc:docMk/>
            <pc:sldMk cId="1300231980" sldId="256"/>
            <ac:spMk id="38" creationId="{7FB7208F-422A-47E7-90FB-62430E52F9F1}"/>
          </ac:spMkLst>
        </pc:spChg>
        <pc:spChg chg="add mod">
          <ac:chgData name="abraham castro juarez" userId="42e04ae371b34804" providerId="LiveId" clId="{EB7817E0-CB58-4985-BC0C-CCB4552E9F15}" dt="2020-11-20T20:53:09.242" v="938" actId="1038"/>
          <ac:spMkLst>
            <pc:docMk/>
            <pc:sldMk cId="1300231980" sldId="256"/>
            <ac:spMk id="39" creationId="{FFAFC7C1-2886-474C-93CB-4D0553A9AAB7}"/>
          </ac:spMkLst>
        </pc:spChg>
        <pc:spChg chg="add mod">
          <ac:chgData name="abraham castro juarez" userId="42e04ae371b34804" providerId="LiveId" clId="{EB7817E0-CB58-4985-BC0C-CCB4552E9F15}" dt="2020-11-20T20:53:09.242" v="938" actId="1038"/>
          <ac:spMkLst>
            <pc:docMk/>
            <pc:sldMk cId="1300231980" sldId="256"/>
            <ac:spMk id="41" creationId="{00164426-B20A-4239-88A5-FB7E16FDC2CF}"/>
          </ac:spMkLst>
        </pc:spChg>
        <pc:spChg chg="add mod">
          <ac:chgData name="abraham castro juarez" userId="42e04ae371b34804" providerId="LiveId" clId="{EB7817E0-CB58-4985-BC0C-CCB4552E9F15}" dt="2020-11-20T20:53:38.633" v="942" actId="688"/>
          <ac:spMkLst>
            <pc:docMk/>
            <pc:sldMk cId="1300231980" sldId="256"/>
            <ac:spMk id="42" creationId="{51D0BAFF-07D2-43DA-A57C-D66F9031AD5D}"/>
          </ac:spMkLst>
        </pc:spChg>
        <pc:picChg chg="del mod">
          <ac:chgData name="abraham castro juarez" userId="42e04ae371b34804" providerId="LiveId" clId="{EB7817E0-CB58-4985-BC0C-CCB4552E9F15}" dt="2020-11-20T20:53:33.096" v="940" actId="478"/>
          <ac:picMkLst>
            <pc:docMk/>
            <pc:sldMk cId="1300231980" sldId="256"/>
            <ac:picMk id="4" creationId="{7B5C2036-F9B6-468D-9CAF-026056B33BAB}"/>
          </ac:picMkLst>
        </pc:picChg>
        <pc:picChg chg="add mod">
          <ac:chgData name="abraham castro juarez" userId="42e04ae371b34804" providerId="LiveId" clId="{EB7817E0-CB58-4985-BC0C-CCB4552E9F15}" dt="2020-11-20T20:53:09.242" v="938" actId="1038"/>
          <ac:picMkLst>
            <pc:docMk/>
            <pc:sldMk cId="1300231980" sldId="256"/>
            <ac:picMk id="37" creationId="{AC458FCA-17CA-4A24-B419-F097B6ED4B07}"/>
          </ac:picMkLst>
        </pc:picChg>
        <pc:picChg chg="add mod">
          <ac:chgData name="abraham castro juarez" userId="42e04ae371b34804" providerId="LiveId" clId="{EB7817E0-CB58-4985-BC0C-CCB4552E9F15}" dt="2020-11-20T20:53:09.242" v="938" actId="1038"/>
          <ac:picMkLst>
            <pc:docMk/>
            <pc:sldMk cId="1300231980" sldId="256"/>
            <ac:picMk id="40" creationId="{FCC829C6-C12D-4734-BB0C-E6378EB9341C}"/>
          </ac:picMkLst>
        </pc:picChg>
        <pc:picChg chg="add mod">
          <ac:chgData name="abraham castro juarez" userId="42e04ae371b34804" providerId="LiveId" clId="{EB7817E0-CB58-4985-BC0C-CCB4552E9F15}" dt="2020-11-20T20:52:58.369" v="872" actId="1038"/>
          <ac:picMkLst>
            <pc:docMk/>
            <pc:sldMk cId="1300231980" sldId="256"/>
            <ac:picMk id="43" creationId="{3E578C71-A5B0-496D-AD28-82C6C5BF57B8}"/>
          </ac:picMkLst>
        </pc:picChg>
        <pc:picChg chg="add mod">
          <ac:chgData name="abraham castro juarez" userId="42e04ae371b34804" providerId="LiveId" clId="{EB7817E0-CB58-4985-BC0C-CCB4552E9F15}" dt="2020-11-20T20:53:34.103" v="941"/>
          <ac:picMkLst>
            <pc:docMk/>
            <pc:sldMk cId="1300231980" sldId="256"/>
            <ac:picMk id="44" creationId="{E3E8CFB3-F050-408C-9592-A9DBA83CBA5A}"/>
          </ac:picMkLst>
        </pc:picChg>
      </pc:sldChg>
      <pc:sldChg chg="addSp modSp mod">
        <pc:chgData name="abraham castro juarez" userId="42e04ae371b34804" providerId="LiveId" clId="{EB7817E0-CB58-4985-BC0C-CCB4552E9F15}" dt="2020-11-20T20:16:46.021" v="133" actId="1076"/>
        <pc:sldMkLst>
          <pc:docMk/>
          <pc:sldMk cId="3677494970" sldId="266"/>
        </pc:sldMkLst>
        <pc:spChg chg="add mod">
          <ac:chgData name="abraham castro juarez" userId="42e04ae371b34804" providerId="LiveId" clId="{EB7817E0-CB58-4985-BC0C-CCB4552E9F15}" dt="2020-11-20T19:59:42.784" v="0"/>
          <ac:spMkLst>
            <pc:docMk/>
            <pc:sldMk cId="3677494970" sldId="266"/>
            <ac:spMk id="7" creationId="{69747D98-5B15-4A16-AEAD-2BFBA9063476}"/>
          </ac:spMkLst>
        </pc:spChg>
        <pc:spChg chg="mod">
          <ac:chgData name="abraham castro juarez" userId="42e04ae371b34804" providerId="LiveId" clId="{EB7817E0-CB58-4985-BC0C-CCB4552E9F15}" dt="2020-11-20T20:16:46.021" v="133" actId="1076"/>
          <ac:spMkLst>
            <pc:docMk/>
            <pc:sldMk cId="3677494970" sldId="266"/>
            <ac:spMk id="30" creationId="{6D0D1056-2EF5-476A-A88C-325F8803B242}"/>
          </ac:spMkLst>
        </pc:spChg>
        <pc:spChg chg="mod">
          <ac:chgData name="abraham castro juarez" userId="42e04ae371b34804" providerId="LiveId" clId="{EB7817E0-CB58-4985-BC0C-CCB4552E9F15}" dt="2020-11-20T20:02:09.588" v="131" actId="120"/>
          <ac:spMkLst>
            <pc:docMk/>
            <pc:sldMk cId="3677494970" sldId="266"/>
            <ac:spMk id="31" creationId="{4EBC5EF8-EC96-4D60-8F13-4A749565EA1C}"/>
          </ac:spMkLst>
        </pc:spChg>
      </pc:sldChg>
      <pc:sldChg chg="new del">
        <pc:chgData name="abraham castro juarez" userId="42e04ae371b34804" providerId="LiveId" clId="{EB7817E0-CB58-4985-BC0C-CCB4552E9F15}" dt="2020-11-21T02:48:27.363" v="951" actId="47"/>
        <pc:sldMkLst>
          <pc:docMk/>
          <pc:sldMk cId="1965330966" sldId="267"/>
        </pc:sldMkLst>
      </pc:sldChg>
      <pc:sldChg chg="addSp delSp modSp add mod modTransition delAnim modAnim">
        <pc:chgData name="abraham castro juarez" userId="42e04ae371b34804" providerId="LiveId" clId="{EB7817E0-CB58-4985-BC0C-CCB4552E9F15}" dt="2020-12-09T02:49:19.086" v="3328" actId="20577"/>
        <pc:sldMkLst>
          <pc:docMk/>
          <pc:sldMk cId="268146724" sldId="268"/>
        </pc:sldMkLst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5" creationId="{10EB2163-A5DA-4F8A-9AAE-172E92F21E4E}"/>
          </ac:spMkLst>
        </pc:spChg>
        <pc:spChg chg="del">
          <ac:chgData name="abraham castro juarez" userId="42e04ae371b34804" providerId="LiveId" clId="{EB7817E0-CB58-4985-BC0C-CCB4552E9F15}" dt="2020-11-21T02:48:19.325" v="948" actId="478"/>
          <ac:spMkLst>
            <pc:docMk/>
            <pc:sldMk cId="268146724" sldId="268"/>
            <ac:spMk id="6" creationId="{661CE49E-CA5C-4DD0-BE45-61B0AABA321D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7" creationId="{615C6398-D099-4EA4-92AD-37514E8F1B23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8" creationId="{90F6859E-A5FD-43AF-B276-1C9970CC5035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9" creationId="{93D29396-A344-4CFB-8502-15E61A481F8C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" creationId="{105FB6CD-15A0-40F8-B2C2-FB926E1DBC9D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2" creationId="{A9BE4E23-B01C-4B26-A1A1-0C0494087493}"/>
          </ac:spMkLst>
        </pc:spChg>
        <pc:spChg chg="add mod">
          <ac:chgData name="abraham castro juarez" userId="42e04ae371b34804" providerId="LiveId" clId="{EB7817E0-CB58-4985-BC0C-CCB4552E9F15}" dt="2020-11-21T03:46:59.879" v="1287" actId="338"/>
          <ac:spMkLst>
            <pc:docMk/>
            <pc:sldMk cId="268146724" sldId="268"/>
            <ac:spMk id="13" creationId="{53D91510-5EE4-439B-8F21-9283F57DE580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4" creationId="{4ABF770F-FA31-447B-9C32-5A2AFC5BA6E8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5" creationId="{23A4E0AB-BD98-4C00-AB91-33C6663806BC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6" creationId="{7CA3B1E1-58EA-4F8B-9F4B-A7A7242A7543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7" creationId="{63B34073-B246-4D1A-8B78-74704997B8CE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8" creationId="{AE870EE8-6732-42B5-9383-BA92FFBB19B2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9" creationId="{9704F6A8-858A-4AFD-8184-75544D04616D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20" creationId="{68D00863-DDDC-466B-B5EB-B6835CBB77E8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21" creationId="{F2493ECF-061D-4D2B-9DDE-B038C9765E0E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22" creationId="{D6EAE69B-8EB4-4219-9FB6-FFB6EC1A3598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23" creationId="{6D4299BB-9104-4C5A-BDA1-2A1B1CBB0997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24" creationId="{D759CA5A-3DB4-42F1-97D5-2DFA28133140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25" creationId="{491F19D9-71BC-4B04-BA23-025536A49EC8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26" creationId="{26D896C9-C465-4F57-94A5-32ABC139AE39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27" creationId="{921577E9-0D96-4D0E-9866-A631436937E5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28" creationId="{FA98615F-718A-49E1-B29B-3C414E697932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29" creationId="{A0877E34-39F3-490C-901B-A4B968807BA5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30" creationId="{70B0438A-BC15-4561-8CBA-8BE0F212EFE9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31" creationId="{E8A9D3A6-D736-4EC2-9B9B-1D577D82561B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32" creationId="{8EC00B8C-6F8A-48DD-8B4F-C1F513B94193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33" creationId="{386F9D54-9263-4E83-8041-C54BEF99E338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34" creationId="{80492206-A19C-4090-9FB6-B964297475ED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35" creationId="{9A409A54-89AC-448B-BEE9-CBF7CD24DB2A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36" creationId="{036F2C21-2FA2-409B-A2B2-791E269DC4BE}"/>
          </ac:spMkLst>
        </pc:spChg>
        <pc:spChg chg="del">
          <ac:chgData name="abraham castro juarez" userId="42e04ae371b34804" providerId="LiveId" clId="{EB7817E0-CB58-4985-BC0C-CCB4552E9F15}" dt="2020-11-21T02:48:22.485" v="949" actId="478"/>
          <ac:spMkLst>
            <pc:docMk/>
            <pc:sldMk cId="268146724" sldId="268"/>
            <ac:spMk id="38" creationId="{7FB7208F-422A-47E7-90FB-62430E52F9F1}"/>
          </ac:spMkLst>
        </pc:spChg>
        <pc:spChg chg="del">
          <ac:chgData name="abraham castro juarez" userId="42e04ae371b34804" providerId="LiveId" clId="{EB7817E0-CB58-4985-BC0C-CCB4552E9F15}" dt="2020-11-21T02:48:22.485" v="949" actId="478"/>
          <ac:spMkLst>
            <pc:docMk/>
            <pc:sldMk cId="268146724" sldId="268"/>
            <ac:spMk id="39" creationId="{FFAFC7C1-2886-474C-93CB-4D0553A9AAB7}"/>
          </ac:spMkLst>
        </pc:spChg>
        <pc:spChg chg="del">
          <ac:chgData name="abraham castro juarez" userId="42e04ae371b34804" providerId="LiveId" clId="{EB7817E0-CB58-4985-BC0C-CCB4552E9F15}" dt="2020-11-21T02:48:22.485" v="949" actId="478"/>
          <ac:spMkLst>
            <pc:docMk/>
            <pc:sldMk cId="268146724" sldId="268"/>
            <ac:spMk id="41" creationId="{00164426-B20A-4239-88A5-FB7E16FDC2CF}"/>
          </ac:spMkLst>
        </pc:spChg>
        <pc:spChg chg="del">
          <ac:chgData name="abraham castro juarez" userId="42e04ae371b34804" providerId="LiveId" clId="{EB7817E0-CB58-4985-BC0C-CCB4552E9F15}" dt="2020-11-21T02:48:22.485" v="949" actId="478"/>
          <ac:spMkLst>
            <pc:docMk/>
            <pc:sldMk cId="268146724" sldId="268"/>
            <ac:spMk id="42" creationId="{51D0BAFF-07D2-43DA-A57C-D66F9031AD5D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45" creationId="{70DED24A-32EA-4CB5-B014-7224CDE13D60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46" creationId="{49B58E6A-C6D8-4716-A56F-35F5879F3295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47" creationId="{840177D8-AC25-4A6C-90ED-F36F1CD17EF6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48" creationId="{520523A0-299D-4F7D-9173-88EB0545DDF5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49" creationId="{1722E08A-33DC-468E-900D-7FC103E6EAC9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50" creationId="{471357D4-EC7E-4668-932E-661D2279AA39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51" creationId="{589F18B2-376D-4A1B-8526-A0BB1A3200EC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52" creationId="{33A2FAD1-FD66-4F12-908E-4D3B4E952C0E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53" creationId="{1AEE93C6-344A-4B45-8C7D-A1DC3B33D3A3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54" creationId="{B8F329FB-19DC-42BF-AD45-44E77067256D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55" creationId="{FB9E476C-DD00-449F-9E8C-DEDE5D3ADA14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56" creationId="{E81CED51-839C-4A1E-AD2C-3467532BFABA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57" creationId="{9F461B06-F9A8-4723-ACB6-CEFD794ACF9C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58" creationId="{3E91714B-BD91-4326-A7AC-F61B6CE8B472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59" creationId="{6DAFB82A-38CB-48C0-846F-B1DC2B0BE73A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60" creationId="{335161A1-4407-4356-AC85-F444C222EDE4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61" creationId="{156F3959-ECE7-4230-AD35-18D8302F1093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62" creationId="{6D9E56E7-DE04-4D95-96F4-E1905B9119B2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63" creationId="{C3CDCE42-DD16-419B-B719-FA4A2883DECB}"/>
          </ac:spMkLst>
        </pc:spChg>
        <pc:spChg chg="add mod">
          <ac:chgData name="abraham castro juarez" userId="42e04ae371b34804" providerId="LiveId" clId="{EB7817E0-CB58-4985-BC0C-CCB4552E9F15}" dt="2020-11-21T03:57:02.886" v="1339" actId="571"/>
          <ac:spMkLst>
            <pc:docMk/>
            <pc:sldMk cId="268146724" sldId="268"/>
            <ac:spMk id="220" creationId="{46E46770-34FC-4DA9-BB86-56E9E3123C54}"/>
          </ac:spMkLst>
        </pc:spChg>
        <pc:spChg chg="add mod">
          <ac:chgData name="abraham castro juarez" userId="42e04ae371b34804" providerId="LiveId" clId="{EB7817E0-CB58-4985-BC0C-CCB4552E9F15}" dt="2020-11-21T03:57:02.886" v="1339" actId="571"/>
          <ac:spMkLst>
            <pc:docMk/>
            <pc:sldMk cId="268146724" sldId="268"/>
            <ac:spMk id="221" creationId="{8B6F2865-1D26-4CF2-B369-D8BF94270DC4}"/>
          </ac:spMkLst>
        </pc:spChg>
        <pc:spChg chg="add mod">
          <ac:chgData name="abraham castro juarez" userId="42e04ae371b34804" providerId="LiveId" clId="{EB7817E0-CB58-4985-BC0C-CCB4552E9F15}" dt="2020-11-21T03:57:02.886" v="1339" actId="571"/>
          <ac:spMkLst>
            <pc:docMk/>
            <pc:sldMk cId="268146724" sldId="268"/>
            <ac:spMk id="222" creationId="{D44048E9-F899-4302-80DA-17DD433DD4CB}"/>
          </ac:spMkLst>
        </pc:spChg>
        <pc:spChg chg="mod">
          <ac:chgData name="abraham castro juarez" userId="42e04ae371b34804" providerId="LiveId" clId="{EB7817E0-CB58-4985-BC0C-CCB4552E9F15}" dt="2020-11-21T03:59:12.956" v="1347"/>
          <ac:spMkLst>
            <pc:docMk/>
            <pc:sldMk cId="268146724" sldId="268"/>
            <ac:spMk id="224" creationId="{31EDF02F-45A0-4EC7-9E12-964F464D17C9}"/>
          </ac:spMkLst>
        </pc:spChg>
        <pc:spChg chg="mod">
          <ac:chgData name="abraham castro juarez" userId="42e04ae371b34804" providerId="LiveId" clId="{EB7817E0-CB58-4985-BC0C-CCB4552E9F15}" dt="2020-11-21T03:59:12.956" v="1347"/>
          <ac:spMkLst>
            <pc:docMk/>
            <pc:sldMk cId="268146724" sldId="268"/>
            <ac:spMk id="225" creationId="{6B85C33E-3863-4A25-B67F-84D6ED341BAC}"/>
          </ac:spMkLst>
        </pc:spChg>
        <pc:spChg chg="mod">
          <ac:chgData name="abraham castro juarez" userId="42e04ae371b34804" providerId="LiveId" clId="{EB7817E0-CB58-4985-BC0C-CCB4552E9F15}" dt="2020-11-21T03:59:12.956" v="1347"/>
          <ac:spMkLst>
            <pc:docMk/>
            <pc:sldMk cId="268146724" sldId="268"/>
            <ac:spMk id="226" creationId="{9BEEBA39-C333-4967-A408-D8C57836C3B0}"/>
          </ac:spMkLst>
        </pc:spChg>
        <pc:spChg chg="mod">
          <ac:chgData name="abraham castro juarez" userId="42e04ae371b34804" providerId="LiveId" clId="{EB7817E0-CB58-4985-BC0C-CCB4552E9F15}" dt="2020-11-21T03:59:12.956" v="1347"/>
          <ac:spMkLst>
            <pc:docMk/>
            <pc:sldMk cId="268146724" sldId="268"/>
            <ac:spMk id="227" creationId="{5B6219E9-22C2-4F8A-99CD-C77367873B1F}"/>
          </ac:spMkLst>
        </pc:spChg>
        <pc:spChg chg="mod">
          <ac:chgData name="abraham castro juarez" userId="42e04ae371b34804" providerId="LiveId" clId="{EB7817E0-CB58-4985-BC0C-CCB4552E9F15}" dt="2020-11-21T03:59:12.956" v="1347"/>
          <ac:spMkLst>
            <pc:docMk/>
            <pc:sldMk cId="268146724" sldId="268"/>
            <ac:spMk id="228" creationId="{F623AD92-404B-498D-B9F7-12875D7DBBC8}"/>
          </ac:spMkLst>
        </pc:spChg>
        <pc:spChg chg="mod">
          <ac:chgData name="abraham castro juarez" userId="42e04ae371b34804" providerId="LiveId" clId="{EB7817E0-CB58-4985-BC0C-CCB4552E9F15}" dt="2020-11-21T03:59:12.956" v="1347"/>
          <ac:spMkLst>
            <pc:docMk/>
            <pc:sldMk cId="268146724" sldId="268"/>
            <ac:spMk id="229" creationId="{4D479999-D3B0-4563-B2C5-FFD9EFC461ED}"/>
          </ac:spMkLst>
        </pc:spChg>
        <pc:spChg chg="mod">
          <ac:chgData name="abraham castro juarez" userId="42e04ae371b34804" providerId="LiveId" clId="{EB7817E0-CB58-4985-BC0C-CCB4552E9F15}" dt="2020-11-21T03:59:12.956" v="1347"/>
          <ac:spMkLst>
            <pc:docMk/>
            <pc:sldMk cId="268146724" sldId="268"/>
            <ac:spMk id="230" creationId="{6E142C65-44D6-42CA-99DE-A9BFBB478ED6}"/>
          </ac:spMkLst>
        </pc:spChg>
        <pc:spChg chg="mod">
          <ac:chgData name="abraham castro juarez" userId="42e04ae371b34804" providerId="LiveId" clId="{EB7817E0-CB58-4985-BC0C-CCB4552E9F15}" dt="2020-11-21T03:59:12.956" v="1347"/>
          <ac:spMkLst>
            <pc:docMk/>
            <pc:sldMk cId="268146724" sldId="268"/>
            <ac:spMk id="231" creationId="{D773EC90-7D82-4066-8B97-0B631FA62B52}"/>
          </ac:spMkLst>
        </pc:spChg>
        <pc:spChg chg="mod">
          <ac:chgData name="abraham castro juarez" userId="42e04ae371b34804" providerId="LiveId" clId="{EB7817E0-CB58-4985-BC0C-CCB4552E9F15}" dt="2020-11-21T03:59:12.956" v="1347"/>
          <ac:spMkLst>
            <pc:docMk/>
            <pc:sldMk cId="268146724" sldId="268"/>
            <ac:spMk id="232" creationId="{160968C0-6916-4D97-AFCD-70D19E2575AF}"/>
          </ac:spMkLst>
        </pc:spChg>
        <pc:spChg chg="mod">
          <ac:chgData name="abraham castro juarez" userId="42e04ae371b34804" providerId="LiveId" clId="{EB7817E0-CB58-4985-BC0C-CCB4552E9F15}" dt="2020-11-21T03:59:12.956" v="1347"/>
          <ac:spMkLst>
            <pc:docMk/>
            <pc:sldMk cId="268146724" sldId="268"/>
            <ac:spMk id="233" creationId="{87DBC432-49C0-48F7-8CD3-4BE45C2807FF}"/>
          </ac:spMkLst>
        </pc:spChg>
        <pc:spChg chg="mod">
          <ac:chgData name="abraham castro juarez" userId="42e04ae371b34804" providerId="LiveId" clId="{EB7817E0-CB58-4985-BC0C-CCB4552E9F15}" dt="2020-11-21T03:59:12.956" v="1347"/>
          <ac:spMkLst>
            <pc:docMk/>
            <pc:sldMk cId="268146724" sldId="268"/>
            <ac:spMk id="234" creationId="{7C32C576-6696-4E48-895D-1F58576BCD63}"/>
          </ac:spMkLst>
        </pc:spChg>
        <pc:spChg chg="mod">
          <ac:chgData name="abraham castro juarez" userId="42e04ae371b34804" providerId="LiveId" clId="{EB7817E0-CB58-4985-BC0C-CCB4552E9F15}" dt="2020-11-21T03:59:12.956" v="1347"/>
          <ac:spMkLst>
            <pc:docMk/>
            <pc:sldMk cId="268146724" sldId="268"/>
            <ac:spMk id="235" creationId="{FE510CAE-809C-4F12-B586-3817EAFD0109}"/>
          </ac:spMkLst>
        </pc:spChg>
        <pc:spChg chg="mod">
          <ac:chgData name="abraham castro juarez" userId="42e04ae371b34804" providerId="LiveId" clId="{EB7817E0-CB58-4985-BC0C-CCB4552E9F15}" dt="2020-11-21T03:59:12.956" v="1347"/>
          <ac:spMkLst>
            <pc:docMk/>
            <pc:sldMk cId="268146724" sldId="268"/>
            <ac:spMk id="236" creationId="{04669CF1-AED1-420F-9930-6FE242EDE7E1}"/>
          </ac:spMkLst>
        </pc:spChg>
        <pc:spChg chg="mod">
          <ac:chgData name="abraham castro juarez" userId="42e04ae371b34804" providerId="LiveId" clId="{EB7817E0-CB58-4985-BC0C-CCB4552E9F15}" dt="2020-11-21T03:59:12.956" v="1347"/>
          <ac:spMkLst>
            <pc:docMk/>
            <pc:sldMk cId="268146724" sldId="268"/>
            <ac:spMk id="237" creationId="{B15F726E-314A-40C0-9038-0D9C47C3DE29}"/>
          </ac:spMkLst>
        </pc:spChg>
        <pc:spChg chg="mod">
          <ac:chgData name="abraham castro juarez" userId="42e04ae371b34804" providerId="LiveId" clId="{EB7817E0-CB58-4985-BC0C-CCB4552E9F15}" dt="2020-11-21T03:59:12.956" v="1347"/>
          <ac:spMkLst>
            <pc:docMk/>
            <pc:sldMk cId="268146724" sldId="268"/>
            <ac:spMk id="238" creationId="{009CE7A0-D821-44CD-9F9C-239B78D405EA}"/>
          </ac:spMkLst>
        </pc:spChg>
        <pc:spChg chg="mod">
          <ac:chgData name="abraham castro juarez" userId="42e04ae371b34804" providerId="LiveId" clId="{EB7817E0-CB58-4985-BC0C-CCB4552E9F15}" dt="2020-11-21T03:59:12.956" v="1347"/>
          <ac:spMkLst>
            <pc:docMk/>
            <pc:sldMk cId="268146724" sldId="268"/>
            <ac:spMk id="239" creationId="{33BDB065-FABA-42D2-AB01-FB3A636F6F7E}"/>
          </ac:spMkLst>
        </pc:spChg>
        <pc:spChg chg="mod">
          <ac:chgData name="abraham castro juarez" userId="42e04ae371b34804" providerId="LiveId" clId="{EB7817E0-CB58-4985-BC0C-CCB4552E9F15}" dt="2020-11-21T03:59:12.956" v="1347"/>
          <ac:spMkLst>
            <pc:docMk/>
            <pc:sldMk cId="268146724" sldId="268"/>
            <ac:spMk id="240" creationId="{2700FF00-D47A-4096-81A0-E18027031EEE}"/>
          </ac:spMkLst>
        </pc:spChg>
        <pc:spChg chg="mod">
          <ac:chgData name="abraham castro juarez" userId="42e04ae371b34804" providerId="LiveId" clId="{EB7817E0-CB58-4985-BC0C-CCB4552E9F15}" dt="2020-11-21T03:59:12.956" v="1347"/>
          <ac:spMkLst>
            <pc:docMk/>
            <pc:sldMk cId="268146724" sldId="268"/>
            <ac:spMk id="241" creationId="{C7B624DC-BA61-4FB3-BDCE-96E41336299B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24" creationId="{5C02E014-39C7-4D84-B560-1D1CB3EDCFF2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25" creationId="{D45EB193-DD85-4007-A926-586A962F59E7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26" creationId="{993D2D3C-486F-4DCE-B5B8-EF09655C21C0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27" creationId="{06A025B3-1B5E-4BDB-A85E-995CF26753EA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28" creationId="{1CC63F2A-0893-4048-93B2-6157EABABC0E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31" creationId="{86602E81-C703-4331-B84B-EAB90AFE60E2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32" creationId="{2D2C30EB-2B39-40CB-BCED-816E0A2D68AC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33" creationId="{8E3D3585-9276-4DE7-89B3-FC458C5C1B2B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34" creationId="{BB7D5E69-7176-4AB3-8C40-78D653573F56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35" creationId="{8F3B7AFA-D986-4BDC-8555-B5CA50029597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36" creationId="{4F08425E-4132-4D7D-BB51-3511D5798A6D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37" creationId="{A2D791F2-4628-428F-8470-4C237710A0AF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38" creationId="{5F431D71-92DD-4924-8BDB-F2C83B6836C0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39" creationId="{1104B955-072C-4F2F-9CAC-F35F8A8582A7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40" creationId="{A6D2EA5B-30D4-4EFC-AEA7-DB7530682578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41" creationId="{4754C502-E6F4-40D7-82A4-004DB8FCDD5B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42" creationId="{7940519E-C27F-4664-8D31-4AF3D622AA4D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43" creationId="{4E8EE774-DA53-4B08-A2C3-B0B14C85F1AD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44" creationId="{FD0CDB74-C321-4EA6-9288-50163CF6A81F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45" creationId="{79C88EF2-4D3B-429D-8734-15D4989FDA58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46" creationId="{8F527F8E-F58D-44D3-BE0B-EA4CF4F088ED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47" creationId="{051E0275-A793-4054-91FD-23F4667788A5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48" creationId="{B5AFA7C8-8560-45C0-B57C-963DB64CE9A6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49" creationId="{8000D14E-57E3-4D37-992F-06D20A5622F5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50" creationId="{412D43CE-438D-4C7C-98A1-42FDF93BDE19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51" creationId="{4740C653-0C91-4247-AE7D-EC59CBFB0FA4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52" creationId="{D56B8573-94B5-483A-856C-83CA8848A9BD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53" creationId="{1300F2B1-E485-4F8E-BA27-D4648C97490C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54" creationId="{C6C85543-1834-41F9-87B1-A3C2D34E4669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55" creationId="{4B1722CB-905C-494C-A4D6-94FC01E67886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56" creationId="{0EBADC0B-520C-4E3A-B130-BA888F07BF4B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57" creationId="{E329BD49-FDBE-4721-8BC6-F79D520494DF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58" creationId="{9C7C57E2-2A10-4ADC-BEDD-3DC856A711EA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59" creationId="{4B06CF94-3633-4F1D-BA3C-95EA1E744F9C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60" creationId="{72A974B3-1DCB-442F-9044-1D0F8DE6305D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61" creationId="{BA287938-6E9D-4F86-9886-AA6C0F81EACE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62" creationId="{403D4042-3D40-4564-9C6A-C638BB49CF3C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63" creationId="{979C9584-3F26-4833-9F52-B64523481533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64" creationId="{7A9E4AF0-961B-40A5-9544-F12BBCA755D2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65" creationId="{4D684F2C-9645-4EE7-A8BD-B76FC9175436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66" creationId="{25936365-1D3C-4A7F-8B34-55E0CFD17EDC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67" creationId="{4C4D5B2C-D860-40E9-B1A9-63A766D8E201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68" creationId="{968DEF56-B00C-4DAA-A370-7BC4D5602761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69" creationId="{20E60426-DB91-4A4B-9838-9F14B6915032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70" creationId="{6EEA2EC8-AC28-42A9-ABDE-974FDFD96CBC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71" creationId="{7D9CBF09-7580-402C-9EB6-A90E2024CCFA}"/>
          </ac:spMkLst>
        </pc:spChg>
        <pc:spChg chg="mod topLvl">
          <ac:chgData name="abraham castro juarez" userId="42e04ae371b34804" providerId="LiveId" clId="{EB7817E0-CB58-4985-BC0C-CCB4552E9F15}" dt="2020-11-21T03:20:01.578" v="1247" actId="1076"/>
          <ac:spMkLst>
            <pc:docMk/>
            <pc:sldMk cId="268146724" sldId="268"/>
            <ac:spMk id="1072" creationId="{15C7B3B0-BEAD-471F-8E61-10EA4545C06A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075" creationId="{8C8A2096-B3D1-4BED-A883-5802CC5F9435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076" creationId="{354D5399-9476-4C79-939A-2BA5CF89C79E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077" creationId="{FEC404C3-C302-4B17-9E62-8CEB2E8F59F2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078" creationId="{F3F8CB34-E876-4D82-9672-32BA97D7006E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079" creationId="{EE021ED1-3842-41E0-886B-0674696CDD6A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080" creationId="{0C1C7524-2410-4CE0-A075-05938AB66952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081" creationId="{EFE45585-618D-44AB-B08A-CA28F798A54C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082" creationId="{DDC16C79-B1E5-4E8F-B4B8-48A37857CF35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083" creationId="{67C8229F-E11A-4E24-8518-437BA98FC56A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084" creationId="{FD5DD312-9957-4EEF-B4CF-9C01351B52DB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085" creationId="{2A977F39-4072-4612-8B76-C58DD13CC6CF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086" creationId="{72043E59-273E-4B21-9849-6EEA38391F1C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087" creationId="{72FAE5E6-519B-49E4-B03F-11A019BD091C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20" creationId="{92B4B183-4A0C-4DEA-8C09-975A6F26E40E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21" creationId="{2F964F25-39CE-4326-B84B-7CCF809BB1EC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22" creationId="{77237B6B-E36C-4CA4-B9E1-80244354D5BB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23" creationId="{581EDE0B-FC3D-41A6-BB11-BC35BE2F2724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24" creationId="{54C59963-F859-4E26-9953-2F90B96F9B02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25" creationId="{C93BFA11-E4F9-4BC6-8F0B-CD8A3DF34E9A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26" creationId="{D569F896-9BA4-48A5-9ED3-1FFAAD9312CF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27" creationId="{5505CE94-8D74-48D9-AF0E-E1F45FD65337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30" creationId="{EE0CAAC4-4C2D-48E0-9B4A-27FB687ACE18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31" creationId="{E2B2853F-30DC-4ACE-B3A9-6F3A25C25EB7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32" creationId="{97CB81A6-D5AC-4FFB-A398-844FCAF7230D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33" creationId="{021E6233-09C5-4274-BAE1-3784A175B983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34" creationId="{359707E5-A37E-41C5-9CDA-7067DB2E7BEE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35" creationId="{5249E681-FA77-4B6D-95A0-7A4FA27611F6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36" creationId="{8AB50E8F-8933-49D5-80D0-7259C6D56EF9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38" creationId="{39F7D2D7-ADEB-4547-B70C-FAD73545F66D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39" creationId="{B6300FAD-9C46-45E7-B6FB-EA18AF0879C4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41" creationId="{E67401FA-6EAC-4342-9C88-2F554CA43DBD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42" creationId="{2E2B3713-2E16-4DD7-AEFD-4D3143AC5A26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44" creationId="{35264DCB-EDE7-4F5D-A2A8-817FB745096F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45" creationId="{FC16F0FD-329F-49FA-BFEB-3A9537DFB091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47" creationId="{8747101C-2C91-436E-95C9-8419F912B793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48" creationId="{5C505B60-C690-484A-BBB1-E740C82E79B1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49" creationId="{63D9DE76-C22B-4B6C-B943-1F3D0EC1AE79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50" creationId="{D800DBDD-6435-43E7-9346-C7D4A0D40D2F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51" creationId="{F194F90B-509A-4B74-B9CE-1EBE4F636EDF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52" creationId="{2096B959-58E6-400D-9105-B4273E4EB3D8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53" creationId="{ACF4F1F1-7E3E-466B-AD74-34CB08DF198D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54" creationId="{F5DE10D0-47BD-4E62-BC81-0132053ED464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55" creationId="{D782FD33-FDA7-49CB-801F-F93A2DE259C2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56" creationId="{7A9B2E8C-A4AC-4689-B9AA-5B5816A4D1C0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57" creationId="{2DDDD795-C5A8-4B71-9BBD-38195267AAB9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58" creationId="{0841F222-8E32-4165-9667-5222BAD2226E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59" creationId="{0EEE4911-E7A8-459A-BE0F-7104B83B0D20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60" creationId="{B2CFA411-169D-46E8-822C-C48A701DE86C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61" creationId="{D48AE4BC-BF24-4FD7-B38A-9DB635AB64A1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62" creationId="{ACF1BF40-5AE1-473B-9D55-C5F04CDF1CDA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63" creationId="{E899C14C-7D57-4CD1-9F6E-6BA67B1F38C2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64" creationId="{946ABBC8-16FD-4F04-89DC-464BC20639CF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65" creationId="{BDC37B45-910B-468A-9555-B488A913F888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66" creationId="{93CDECF6-732C-47CB-BE71-63AF633200F4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67" creationId="{8EA26468-1D77-4AFA-A283-58E944FF66FA}"/>
          </ac:spMkLst>
        </pc:spChg>
        <pc:spChg chg="mod topLvl">
          <ac:chgData name="abraham castro juarez" userId="42e04ae371b34804" providerId="LiveId" clId="{EB7817E0-CB58-4985-BC0C-CCB4552E9F15}" dt="2020-11-21T03:47:47.289" v="1291" actId="14100"/>
          <ac:spMkLst>
            <pc:docMk/>
            <pc:sldMk cId="268146724" sldId="268"/>
            <ac:spMk id="1168" creationId="{36F67117-B8D4-408C-AE95-796CE42640F0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69" creationId="{253B15CD-65BA-4AA4-84E8-1AC29D3F07D6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70" creationId="{48132652-861C-4D01-9542-29AC8575FCD8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71" creationId="{638849F6-278B-4787-9F38-E02410342E7B}"/>
          </ac:spMkLst>
        </pc:spChg>
        <pc:spChg chg="mod topLvl">
          <ac:chgData name="abraham castro juarez" userId="42e04ae371b34804" providerId="LiveId" clId="{EB7817E0-CB58-4985-BC0C-CCB4552E9F15}" dt="2020-11-21T03:56:56.187" v="1337" actId="14100"/>
          <ac:spMkLst>
            <pc:docMk/>
            <pc:sldMk cId="268146724" sldId="268"/>
            <ac:spMk id="1172" creationId="{F995BF8D-4C50-4F81-BD03-DF3860D45626}"/>
          </ac:spMkLst>
        </pc:spChg>
        <pc:spChg chg="mod topLvl">
          <ac:chgData name="abraham castro juarez" userId="42e04ae371b34804" providerId="LiveId" clId="{EB7817E0-CB58-4985-BC0C-CCB4552E9F15}" dt="2020-11-21T03:57:49.367" v="1344" actId="14100"/>
          <ac:spMkLst>
            <pc:docMk/>
            <pc:sldMk cId="268146724" sldId="268"/>
            <ac:spMk id="1173" creationId="{21724477-ECE5-4439-B0D6-CF4D17099EE4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74" creationId="{882AA549-14FD-4A79-BCF5-0903AB670D2B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75" creationId="{568BC43C-B140-496E-89A7-D3C798D8FB87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76" creationId="{CFBB3B49-205A-4F0C-9AFB-5232EBDCD206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77" creationId="{4E93FF00-1BE4-4BCE-858D-54A3E143DEDE}"/>
          </ac:spMkLst>
        </pc:spChg>
        <pc:spChg chg="mod topLvl">
          <ac:chgData name="abraham castro juarez" userId="42e04ae371b34804" providerId="LiveId" clId="{EB7817E0-CB58-4985-BC0C-CCB4552E9F15}" dt="2020-11-21T03:48:25.145" v="1296" actId="14100"/>
          <ac:spMkLst>
            <pc:docMk/>
            <pc:sldMk cId="268146724" sldId="268"/>
            <ac:spMk id="1178" creationId="{EAA07913-591B-4D68-85A0-07FA6673BBE2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79" creationId="{7095F573-4CA2-468B-9F83-EA05CE9542CD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80" creationId="{C7979FD6-CC75-48F9-B77A-6CA3EDFAD5D0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81" creationId="{AEC0449B-3747-4AC0-9CE2-9546A9D375B3}"/>
          </ac:spMkLst>
        </pc:spChg>
        <pc:spChg chg="mod topLvl">
          <ac:chgData name="abraham castro juarez" userId="42e04ae371b34804" providerId="LiveId" clId="{EB7817E0-CB58-4985-BC0C-CCB4552E9F15}" dt="2020-11-21T03:53:00.518" v="1317" actId="14100"/>
          <ac:spMkLst>
            <pc:docMk/>
            <pc:sldMk cId="268146724" sldId="268"/>
            <ac:spMk id="1182" creationId="{356AF689-7FC6-43A7-B1F9-29F37F612CDA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83" creationId="{BE03638B-7387-4F49-AF02-852BA2C822A4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84" creationId="{7A64C5AD-BC01-4E8A-834F-92934DC770DD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85" creationId="{B51C1805-B2E7-4E53-9413-AFC8A64930AF}"/>
          </ac:spMkLst>
        </pc:spChg>
        <pc:spChg chg="mod topLvl">
          <ac:chgData name="abraham castro juarez" userId="42e04ae371b34804" providerId="LiveId" clId="{EB7817E0-CB58-4985-BC0C-CCB4552E9F15}" dt="2020-12-09T02:49:19.086" v="3328" actId="20577"/>
          <ac:spMkLst>
            <pc:docMk/>
            <pc:sldMk cId="268146724" sldId="268"/>
            <ac:spMk id="1186" creationId="{660859AC-7F0C-4439-B074-C9D122015952}"/>
          </ac:spMkLst>
        </pc:spChg>
        <pc:spChg chg="mod topLvl">
          <ac:chgData name="abraham castro juarez" userId="42e04ae371b34804" providerId="LiveId" clId="{EB7817E0-CB58-4985-BC0C-CCB4552E9F15}" dt="2020-11-21T03:49:13.496" v="1304" actId="14100"/>
          <ac:spMkLst>
            <pc:docMk/>
            <pc:sldMk cId="268146724" sldId="268"/>
            <ac:spMk id="1187" creationId="{1C2178F3-213A-420C-9882-E9E91C5F53DD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88" creationId="{8CBFC75A-2D2C-41CC-9FE1-683EC3B96F41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89" creationId="{8CCE0FA9-A970-4313-BCBF-B0217097E7E9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90" creationId="{D0EEFA8D-1E9E-4558-825E-13FC7B298D9D}"/>
          </ac:spMkLst>
        </pc:spChg>
        <pc:spChg chg="mod topLvl">
          <ac:chgData name="abraham castro juarez" userId="42e04ae371b34804" providerId="LiveId" clId="{EB7817E0-CB58-4985-BC0C-CCB4552E9F15}" dt="2020-11-21T03:53:33.606" v="1322" actId="14100"/>
          <ac:spMkLst>
            <pc:docMk/>
            <pc:sldMk cId="268146724" sldId="268"/>
            <ac:spMk id="1191" creationId="{ECFBE259-F9EC-4A01-8E56-32A091278487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92" creationId="{76FF6437-9A7F-481F-ACD4-D894B23C1481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93" creationId="{0A8C49FC-B5F4-4B9C-8C2A-367599228F27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94" creationId="{44DC304C-26E7-4829-A460-C31F21DB348B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95" creationId="{074A7C87-4587-4992-9E52-10AA6EDF5E5A}"/>
          </ac:spMkLst>
        </pc:spChg>
        <pc:spChg chg="mod topLvl">
          <ac:chgData name="abraham castro juarez" userId="42e04ae371b34804" providerId="LiveId" clId="{EB7817E0-CB58-4985-BC0C-CCB4552E9F15}" dt="2020-11-21T03:50:56.136" v="1308" actId="14100"/>
          <ac:spMkLst>
            <pc:docMk/>
            <pc:sldMk cId="268146724" sldId="268"/>
            <ac:spMk id="1196" creationId="{C2797286-1C96-4810-8F54-04B8C2D73D49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97" creationId="{6DC7EE35-CEF7-49D2-9143-01D1B726AEFB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98" creationId="{B33AD478-1977-418B-B4FA-474AD5FAF3F5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199" creationId="{C402C909-44A4-4E97-8909-C9AC73417EDC}"/>
          </ac:spMkLst>
        </pc:spChg>
        <pc:spChg chg="mod topLvl">
          <ac:chgData name="abraham castro juarez" userId="42e04ae371b34804" providerId="LiveId" clId="{EB7817E0-CB58-4985-BC0C-CCB4552E9F15}" dt="2020-11-21T03:54:30.866" v="1326" actId="14100"/>
          <ac:spMkLst>
            <pc:docMk/>
            <pc:sldMk cId="268146724" sldId="268"/>
            <ac:spMk id="1200" creationId="{C49F3C8A-4DB7-4C75-BB5F-17F494E2D4FF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201" creationId="{0F308A01-0125-498A-A37A-E4565571ABB3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202" creationId="{7A6EC392-E53A-491C-9FCD-B0649D376AEA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203" creationId="{7DAE1391-AFE7-498D-8076-EA3107749567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204" creationId="{E001B9A5-4365-438F-ABA9-5565BF79FF29}"/>
          </ac:spMkLst>
        </pc:spChg>
        <pc:spChg chg="mod topLvl">
          <ac:chgData name="abraham castro juarez" userId="42e04ae371b34804" providerId="LiveId" clId="{EB7817E0-CB58-4985-BC0C-CCB4552E9F15}" dt="2020-11-21T03:51:49.573" v="1310" actId="14100"/>
          <ac:spMkLst>
            <pc:docMk/>
            <pc:sldMk cId="268146724" sldId="268"/>
            <ac:spMk id="1205" creationId="{911E43D8-111B-4FED-88E2-D977D66EBA1F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206" creationId="{A2662864-7DD0-4A59-8A17-3699CC8BA6AC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207" creationId="{9D260930-3B21-4070-B9C3-3CF39F952CDD}"/>
          </ac:spMkLst>
        </pc:spChg>
        <pc:spChg chg="mod topLvl">
          <ac:chgData name="abraham castro juarez" userId="42e04ae371b34804" providerId="LiveId" clId="{EB7817E0-CB58-4985-BC0C-CCB4552E9F15}" dt="2020-11-21T03:54:55.143" v="1328" actId="14100"/>
          <ac:spMkLst>
            <pc:docMk/>
            <pc:sldMk cId="268146724" sldId="268"/>
            <ac:spMk id="1208" creationId="{16CAF702-2B6F-4579-B049-DADCB1F1254E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209" creationId="{E46CDE5E-9A83-460D-8E4D-B894D93FC63E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210" creationId="{BF1F307B-3325-4A5A-B813-C75C540A2646}"/>
          </ac:spMkLst>
        </pc:spChg>
        <pc:spChg chg="mod topLvl">
          <ac:chgData name="abraham castro juarez" userId="42e04ae371b34804" providerId="LiveId" clId="{EB7817E0-CB58-4985-BC0C-CCB4552E9F15}" dt="2020-11-21T03:47:08.392" v="1288" actId="165"/>
          <ac:spMkLst>
            <pc:docMk/>
            <pc:sldMk cId="268146724" sldId="268"/>
            <ac:spMk id="1211" creationId="{0FAA8AB3-70FC-4868-8AE5-0C95673B9288}"/>
          </ac:spMkLst>
        </pc:spChg>
        <pc:grpChg chg="mod">
          <ac:chgData name="abraham castro juarez" userId="42e04ae371b34804" providerId="LiveId" clId="{EB7817E0-CB58-4985-BC0C-CCB4552E9F15}" dt="2020-11-21T03:46:59.879" v="1287" actId="338"/>
          <ac:grpSpMkLst>
            <pc:docMk/>
            <pc:sldMk cId="268146724" sldId="268"/>
            <ac:grpSpMk id="1" creationId="{00000000-0000-0000-0000-000000000000}"/>
          </ac:grpSpMkLst>
        </pc:grpChg>
        <pc:grpChg chg="add del mod">
          <ac:chgData name="abraham castro juarez" userId="42e04ae371b34804" providerId="LiveId" clId="{EB7817E0-CB58-4985-BC0C-CCB4552E9F15}" dt="2020-11-21T03:20:01.578" v="1247" actId="1076"/>
          <ac:grpSpMkLst>
            <pc:docMk/>
            <pc:sldMk cId="268146724" sldId="268"/>
            <ac:grpSpMk id="4" creationId="{8E797D47-A474-494B-A907-C782839F7A40}"/>
          </ac:grpSpMkLst>
        </pc:grpChg>
        <pc:grpChg chg="add mod">
          <ac:chgData name="abraham castro juarez" userId="42e04ae371b34804" providerId="LiveId" clId="{EB7817E0-CB58-4985-BC0C-CCB4552E9F15}" dt="2020-11-21T03:59:18.065" v="1348" actId="14100"/>
          <ac:grpSpMkLst>
            <pc:docMk/>
            <pc:sldMk cId="268146724" sldId="268"/>
            <ac:grpSpMk id="223" creationId="{76E40CA0-1838-4784-AC99-9A7AC61245DD}"/>
          </ac:grpSpMkLst>
        </pc:grpChg>
        <pc:grpChg chg="del mod">
          <ac:chgData name="abraham castro juarez" userId="42e04ae371b34804" providerId="LiveId" clId="{EB7817E0-CB58-4985-BC0C-CCB4552E9F15}" dt="2020-11-21T03:47:08.392" v="1288" actId="165"/>
          <ac:grpSpMkLst>
            <pc:docMk/>
            <pc:sldMk cId="268146724" sldId="268"/>
            <ac:grpSpMk id="1074" creationId="{5C823EEE-4EC6-4CA8-9527-1E69DB52664A}"/>
          </ac:grpSpMkLst>
        </pc:grpChg>
        <pc:graphicFrameChg chg="add del mod modGraphic">
          <ac:chgData name="abraham castro juarez" userId="42e04ae371b34804" providerId="LiveId" clId="{EB7817E0-CB58-4985-BC0C-CCB4552E9F15}" dt="2020-11-21T03:46:49.743" v="1285" actId="478"/>
          <ac:graphicFrameMkLst>
            <pc:docMk/>
            <pc:sldMk cId="268146724" sldId="268"/>
            <ac:graphicFrameMk id="11" creationId="{0C7D72D9-F9B3-4CD0-8DD3-BA69E3AF41AF}"/>
          </ac:graphicFrameMkLst>
        </pc:graphicFrameChg>
        <pc:picChg chg="add del mod">
          <ac:chgData name="abraham castro juarez" userId="42e04ae371b34804" providerId="LiveId" clId="{EB7817E0-CB58-4985-BC0C-CCB4552E9F15}" dt="2020-11-21T03:20:02.023" v="1251"/>
          <ac:picMkLst>
            <pc:docMk/>
            <pc:sldMk cId="268146724" sldId="268"/>
            <ac:picMk id="3" creationId="{3AF5353C-8B5A-43D8-9FA1-41A60CE6AC68}"/>
          </ac:picMkLst>
        </pc:picChg>
        <pc:picChg chg="del">
          <ac:chgData name="abraham castro juarez" userId="42e04ae371b34804" providerId="LiveId" clId="{EB7817E0-CB58-4985-BC0C-CCB4552E9F15}" dt="2020-11-21T02:48:22.485" v="949" actId="478"/>
          <ac:picMkLst>
            <pc:docMk/>
            <pc:sldMk cId="268146724" sldId="268"/>
            <ac:picMk id="37" creationId="{AC458FCA-17CA-4A24-B419-F097B6ED4B07}"/>
          </ac:picMkLst>
        </pc:picChg>
        <pc:picChg chg="del">
          <ac:chgData name="abraham castro juarez" userId="42e04ae371b34804" providerId="LiveId" clId="{EB7817E0-CB58-4985-BC0C-CCB4552E9F15}" dt="2020-11-21T02:48:22.485" v="949" actId="478"/>
          <ac:picMkLst>
            <pc:docMk/>
            <pc:sldMk cId="268146724" sldId="268"/>
            <ac:picMk id="40" creationId="{FCC829C6-C12D-4734-BB0C-E6378EB9341C}"/>
          </ac:picMkLst>
        </pc:picChg>
        <pc:picChg chg="del">
          <ac:chgData name="abraham castro juarez" userId="42e04ae371b34804" providerId="LiveId" clId="{EB7817E0-CB58-4985-BC0C-CCB4552E9F15}" dt="2020-11-21T02:48:23.729" v="950" actId="478"/>
          <ac:picMkLst>
            <pc:docMk/>
            <pc:sldMk cId="268146724" sldId="268"/>
            <ac:picMk id="43" creationId="{3E578C71-A5B0-496D-AD28-82C6C5BF57B8}"/>
          </ac:picMkLst>
        </pc:picChg>
        <pc:picChg chg="mod">
          <ac:chgData name="abraham castro juarez" userId="42e04ae371b34804" providerId="LiveId" clId="{EB7817E0-CB58-4985-BC0C-CCB4552E9F15}" dt="2020-11-21T03:46:59.879" v="1287" actId="338"/>
          <ac:picMkLst>
            <pc:docMk/>
            <pc:sldMk cId="268146724" sldId="268"/>
            <ac:picMk id="44" creationId="{E3E8CFB3-F050-408C-9592-A9DBA83CBA5A}"/>
          </ac:picMkLst>
        </pc:picChg>
        <pc:picChg chg="add mod">
          <ac:chgData name="abraham castro juarez" userId="42e04ae371b34804" providerId="LiveId" clId="{EB7817E0-CB58-4985-BC0C-CCB4552E9F15}" dt="2020-11-21T03:59:39.084" v="1349"/>
          <ac:picMkLst>
            <pc:docMk/>
            <pc:sldMk cId="268146724" sldId="268"/>
            <ac:picMk id="242" creationId="{A24B7487-AC15-4FEA-B474-B6FD7E36667B}"/>
          </ac:picMkLst>
        </pc:picChg>
        <pc:picChg chg="add mod">
          <ac:chgData name="abraham castro juarez" userId="42e04ae371b34804" providerId="LiveId" clId="{EB7817E0-CB58-4985-BC0C-CCB4552E9F15}" dt="2020-11-21T03:59:39.084" v="1349"/>
          <ac:picMkLst>
            <pc:docMk/>
            <pc:sldMk cId="268146724" sldId="268"/>
            <ac:picMk id="243" creationId="{AA66A3A7-F0DB-4D65-93FC-9F087A3032AD}"/>
          </ac:picMkLst>
        </pc:picChg>
        <pc:picChg chg="mod topLvl">
          <ac:chgData name="abraham castro juarez" userId="42e04ae371b34804" providerId="LiveId" clId="{EB7817E0-CB58-4985-BC0C-CCB4552E9F15}" dt="2020-11-21T03:20:01.578" v="1247" actId="1076"/>
          <ac:picMkLst>
            <pc:docMk/>
            <pc:sldMk cId="268146724" sldId="268"/>
            <ac:picMk id="1029" creationId="{68CE0B84-4B47-490E-A0E9-1E64C53C3848}"/>
          </ac:picMkLst>
        </pc:picChg>
        <pc:picChg chg="mod topLvl">
          <ac:chgData name="abraham castro juarez" userId="42e04ae371b34804" providerId="LiveId" clId="{EB7817E0-CB58-4985-BC0C-CCB4552E9F15}" dt="2020-11-21T03:20:01.578" v="1247" actId="1076"/>
          <ac:picMkLst>
            <pc:docMk/>
            <pc:sldMk cId="268146724" sldId="268"/>
            <ac:picMk id="1030" creationId="{6132883F-BCDF-48D0-A466-1D6684D45F68}"/>
          </ac:picMkLst>
        </pc:picChg>
        <pc:picChg chg="del mod">
          <ac:chgData name="abraham castro juarez" userId="42e04ae371b34804" providerId="LiveId" clId="{EB7817E0-CB58-4985-BC0C-CCB4552E9F15}" dt="2020-11-21T03:46:59.879" v="1287" actId="338"/>
          <ac:picMkLst>
            <pc:docMk/>
            <pc:sldMk cId="268146724" sldId="268"/>
            <ac:picMk id="1073" creationId="{6649AF37-07DF-44DD-BDAF-8F832C8E021B}"/>
          </ac:picMkLst>
        </pc:picChg>
        <pc:picChg chg="mod topLvl">
          <ac:chgData name="abraham castro juarez" userId="42e04ae371b34804" providerId="LiveId" clId="{EB7817E0-CB58-4985-BC0C-CCB4552E9F15}" dt="2020-11-21T03:47:08.392" v="1288" actId="165"/>
          <ac:picMkLst>
            <pc:docMk/>
            <pc:sldMk cId="268146724" sldId="268"/>
            <ac:picMk id="1128" creationId="{EF3F6E63-36AF-4882-9368-DD66AB57DE9A}"/>
          </ac:picMkLst>
        </pc:picChg>
        <pc:picChg chg="mod topLvl">
          <ac:chgData name="abraham castro juarez" userId="42e04ae371b34804" providerId="LiveId" clId="{EB7817E0-CB58-4985-BC0C-CCB4552E9F15}" dt="2020-11-21T03:47:08.392" v="1288" actId="165"/>
          <ac:picMkLst>
            <pc:docMk/>
            <pc:sldMk cId="268146724" sldId="268"/>
            <ac:picMk id="1129" creationId="{CB147663-2DE6-4587-A6A0-DDBFEE69F73D}"/>
          </ac:picMkLst>
        </pc:picChg>
        <pc:picChg chg="mod topLvl">
          <ac:chgData name="abraham castro juarez" userId="42e04ae371b34804" providerId="LiveId" clId="{EB7817E0-CB58-4985-BC0C-CCB4552E9F15}" dt="2020-11-21T03:47:08.392" v="1288" actId="165"/>
          <ac:picMkLst>
            <pc:docMk/>
            <pc:sldMk cId="268146724" sldId="268"/>
            <ac:picMk id="1137" creationId="{4943FB68-DCB4-4697-8C20-29A7DF7EF3E9}"/>
          </ac:picMkLst>
        </pc:picChg>
        <pc:picChg chg="mod topLvl">
          <ac:chgData name="abraham castro juarez" userId="42e04ae371b34804" providerId="LiveId" clId="{EB7817E0-CB58-4985-BC0C-CCB4552E9F15}" dt="2020-11-21T03:47:08.392" v="1288" actId="165"/>
          <ac:picMkLst>
            <pc:docMk/>
            <pc:sldMk cId="268146724" sldId="268"/>
            <ac:picMk id="1140" creationId="{D821979A-882A-4CD1-BC72-0D49578DD574}"/>
          </ac:picMkLst>
        </pc:picChg>
        <pc:picChg chg="mod topLvl">
          <ac:chgData name="abraham castro juarez" userId="42e04ae371b34804" providerId="LiveId" clId="{EB7817E0-CB58-4985-BC0C-CCB4552E9F15}" dt="2020-11-21T03:47:08.392" v="1288" actId="165"/>
          <ac:picMkLst>
            <pc:docMk/>
            <pc:sldMk cId="268146724" sldId="268"/>
            <ac:picMk id="1143" creationId="{B8E80FC2-767E-4706-A603-A23E0767E01D}"/>
          </ac:picMkLst>
        </pc:picChg>
        <pc:picChg chg="mod topLvl">
          <ac:chgData name="abraham castro juarez" userId="42e04ae371b34804" providerId="LiveId" clId="{EB7817E0-CB58-4985-BC0C-CCB4552E9F15}" dt="2020-11-21T03:47:08.392" v="1288" actId="165"/>
          <ac:picMkLst>
            <pc:docMk/>
            <pc:sldMk cId="268146724" sldId="268"/>
            <ac:picMk id="1146" creationId="{BAC473F5-B561-459C-896D-11559934EF48}"/>
          </ac:picMkLst>
        </pc:picChg>
      </pc:sldChg>
      <pc:sldChg chg="addSp delSp modSp add mod modTransition modAnim">
        <pc:chgData name="abraham castro juarez" userId="42e04ae371b34804" providerId="LiveId" clId="{EB7817E0-CB58-4985-BC0C-CCB4552E9F15}" dt="2020-12-09T02:49:28.062" v="3332"/>
        <pc:sldMkLst>
          <pc:docMk/>
          <pc:sldMk cId="2977525055" sldId="269"/>
        </pc:sldMkLst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4" creationId="{839ACDD1-A01F-407D-8693-F4857F353E4B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5" creationId="{56CAE32B-EA73-4BEE-A40A-9FF9D1ECA803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6" creationId="{6A43D444-0379-41F5-ADF3-50FA75373B19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7" creationId="{30DC0E92-D6F4-4F81-A150-25DB99A45489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8" creationId="{98A9193B-E0ED-46B1-A694-AEE7D509D103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9" creationId="{2899092B-ACCA-4A82-A4C9-098B4E037BAB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10" creationId="{B2B0B424-45AA-4E2E-9B43-5E014612BDA3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11" creationId="{53A2BAF6-D0BA-4E51-AA7A-27E0F2BE1886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12" creationId="{BA18EE47-C018-43A2-9CFA-FBAC7E895B1B}"/>
          </ac:spMkLst>
        </pc:spChg>
        <pc:spChg chg="mod">
          <ac:chgData name="abraham castro juarez" userId="42e04ae371b34804" providerId="LiveId" clId="{EB7817E0-CB58-4985-BC0C-CCB4552E9F15}" dt="2020-11-21T04:20:42.960" v="1652" actId="338"/>
          <ac:spMkLst>
            <pc:docMk/>
            <pc:sldMk cId="2977525055" sldId="269"/>
            <ac:spMk id="13" creationId="{53D91510-5EE4-439B-8F21-9283F57DE580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14" creationId="{55226063-5B5A-438B-B9C1-6AFF15B3DE90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15" creationId="{4A1BA21F-2F34-4885-BB74-949D317BF051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16" creationId="{856140F2-67ED-4C47-94B9-BCB9D8A24DFE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17" creationId="{405AC3A3-E953-4B18-84DC-EECBB2A3AE07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18" creationId="{59FEACBE-1FFE-4EA0-A285-081E88F0655D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19" creationId="{FE45FFB7-5E30-4FFC-BB4F-39E2107EB693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20" creationId="{E8CAE21E-72DA-4D66-B6D4-701B2E2C91C9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21" creationId="{9EC742EE-F2CF-40AF-A462-7E30D9387B4E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22" creationId="{EE639784-A5FA-4950-B747-93350827D31F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23" creationId="{6E6806C5-98B0-43AB-8536-068DEED4C764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24" creationId="{492DAC4A-87EC-4A4E-A408-F9157CE96BA0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25" creationId="{282BE6FB-CB41-4744-A249-BC98D6C576D9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26" creationId="{7987725B-C673-4F89-BB19-97B37DB6D019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27" creationId="{C8E339F6-4539-4C12-9504-F8391DD6BBA4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28" creationId="{7C46972B-3599-443B-9CCD-9EB9FEA0B3FC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29" creationId="{917633D6-7B0D-4EA9-BC8C-DD6C4A4C76BE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30" creationId="{D93D087D-9963-4F0B-89B6-09358993004D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31" creationId="{2B1556CA-A68A-43F9-9266-9450F6ACBBA8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32" creationId="{57C88AB1-129F-47E2-A526-D0960400AF37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33" creationId="{180BC295-B3CA-48C3-8D48-59707EE70B92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34" creationId="{387710A8-DA18-4CB0-B96F-D038D4E47BEA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35" creationId="{216EFF46-5144-4537-B646-BD64459810C9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36" creationId="{1761BCDA-F66D-47C9-990C-9E4239F5028D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37" creationId="{DAC10CDE-B820-444E-B339-0CE52AC3C9C0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38" creationId="{BFEDD658-26E3-4D09-85C8-56BED35E0836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39" creationId="{B3BA41FE-0F46-4C4F-B8B5-600DFB6DFE09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40" creationId="{64933CE1-C1C2-4F61-ACB8-1E435BCBEB45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41" creationId="{970B069D-6F71-4DFC-AE1F-FA5177FFFB0A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42" creationId="{D9F6C3E0-A12C-4B4B-A253-EA467E0B6D14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43" creationId="{837FC36C-A2CB-49D4-B323-A3D96CAC17FC}"/>
          </ac:spMkLst>
        </pc:spChg>
        <pc:spChg chg="mod topLvl">
          <ac:chgData name="abraham castro juarez" userId="42e04ae371b34804" providerId="LiveId" clId="{EB7817E0-CB58-4985-BC0C-CCB4552E9F15}" dt="2020-11-21T04:30:17.432" v="1706" actId="14100"/>
          <ac:spMkLst>
            <pc:docMk/>
            <pc:sldMk cId="2977525055" sldId="269"/>
            <ac:spMk id="45" creationId="{282710CD-A868-411F-8121-C3179296FD52}"/>
          </ac:spMkLst>
        </pc:spChg>
        <pc:spChg chg="mod topLvl">
          <ac:chgData name="abraham castro juarez" userId="42e04ae371b34804" providerId="LiveId" clId="{EB7817E0-CB58-4985-BC0C-CCB4552E9F15}" dt="2020-11-21T04:30:21.072" v="1707" actId="14100"/>
          <ac:spMkLst>
            <pc:docMk/>
            <pc:sldMk cId="2977525055" sldId="269"/>
            <ac:spMk id="46" creationId="{D9BD6171-BAC7-40EC-A91A-A5209EFA5000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47" creationId="{7473BC67-B931-44BA-A963-FA011833D9AA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48" creationId="{89711845-69EF-4095-ADAA-98F244759CAA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49" creationId="{0C18251E-209E-440B-8FCF-EC00AF619625}"/>
          </ac:spMkLst>
        </pc:spChg>
        <pc:spChg chg="mod topLvl">
          <ac:chgData name="abraham castro juarez" userId="42e04ae371b34804" providerId="LiveId" clId="{EB7817E0-CB58-4985-BC0C-CCB4552E9F15}" dt="2020-11-21T04:26:04.838" v="1684" actId="14100"/>
          <ac:spMkLst>
            <pc:docMk/>
            <pc:sldMk cId="2977525055" sldId="269"/>
            <ac:spMk id="50" creationId="{D5ADBCE5-A24D-4074-B57E-DB3FA7D96ECC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51" creationId="{0BB0CA19-56CC-4CA2-8D93-0B0E3A56B2F0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52" creationId="{A757370C-17AD-485D-8A96-5412EEC11F50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53" creationId="{FE00E9C3-D045-462F-9E7F-5F51C8AF2261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54" creationId="{A6519155-C1A5-4A84-8B77-D497202257D2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55" creationId="{7605BDE7-CCBA-4F23-97ED-5B159F138BA7}"/>
          </ac:spMkLst>
        </pc:spChg>
        <pc:spChg chg="mod topLvl">
          <ac:chgData name="abraham castro juarez" userId="42e04ae371b34804" providerId="LiveId" clId="{EB7817E0-CB58-4985-BC0C-CCB4552E9F15}" dt="2020-11-21T04:22:38.746" v="1663" actId="14100"/>
          <ac:spMkLst>
            <pc:docMk/>
            <pc:sldMk cId="2977525055" sldId="269"/>
            <ac:spMk id="56" creationId="{D14596F9-5453-4C10-8F5F-9EB80C8C6BA2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57" creationId="{B1464134-BA78-4766-A458-4F08ABC731C5}"/>
          </ac:spMkLst>
        </pc:spChg>
        <pc:spChg chg="mod topLvl">
          <ac:chgData name="abraham castro juarez" userId="42e04ae371b34804" providerId="LiveId" clId="{EB7817E0-CB58-4985-BC0C-CCB4552E9F15}" dt="2020-11-21T04:31:18.079" v="1712" actId="14100"/>
          <ac:spMkLst>
            <pc:docMk/>
            <pc:sldMk cId="2977525055" sldId="269"/>
            <ac:spMk id="58" creationId="{F42AC398-4EE1-4508-8E25-49EBC8A9A6E2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59" creationId="{F46991CA-4840-4CAF-B909-56B128FCDB8A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60" creationId="{F9B6FB5B-4DEF-43EE-A4B7-0D039169FE32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61" creationId="{DEC3C3C1-AC87-4A19-A3CE-2431058811E4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62" creationId="{1715C9A5-6C46-4674-9252-B4AFACEBCA0D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63" creationId="{1FC0B64A-6818-4CC8-A3A5-1C147239F6D2}"/>
          </ac:spMkLst>
        </pc:spChg>
        <pc:spChg chg="add del mod">
          <ac:chgData name="abraham castro juarez" userId="42e04ae371b34804" providerId="LiveId" clId="{EB7817E0-CB58-4985-BC0C-CCB4552E9F15}" dt="2020-11-21T04:19:39.051" v="1648" actId="478"/>
          <ac:spMkLst>
            <pc:docMk/>
            <pc:sldMk cId="2977525055" sldId="269"/>
            <ac:spMk id="131" creationId="{CFCE4556-E264-4FD2-83AC-FFE7D8FE1358}"/>
          </ac:spMkLst>
        </pc:spChg>
        <pc:spChg chg="add del mod">
          <ac:chgData name="abraham castro juarez" userId="42e04ae371b34804" providerId="LiveId" clId="{EB7817E0-CB58-4985-BC0C-CCB4552E9F15}" dt="2020-11-21T04:19:14.075" v="1644" actId="478"/>
          <ac:spMkLst>
            <pc:docMk/>
            <pc:sldMk cId="2977525055" sldId="269"/>
            <ac:spMk id="132" creationId="{85BAECB3-5B6F-477C-8F79-B6714E2FD9D1}"/>
          </ac:spMkLst>
        </pc:spChg>
        <pc:spChg chg="mod">
          <ac:chgData name="abraham castro juarez" userId="42e04ae371b34804" providerId="LiveId" clId="{EB7817E0-CB58-4985-BC0C-CCB4552E9F15}" dt="2020-11-21T04:20:42.960" v="1652" actId="338"/>
          <ac:spMkLst>
            <pc:docMk/>
            <pc:sldMk cId="2977525055" sldId="269"/>
            <ac:spMk id="224" creationId="{31EDF02F-45A0-4EC7-9E12-964F464D17C9}"/>
          </ac:spMkLst>
        </pc:spChg>
        <pc:spChg chg="mod">
          <ac:chgData name="abraham castro juarez" userId="42e04ae371b34804" providerId="LiveId" clId="{EB7817E0-CB58-4985-BC0C-CCB4552E9F15}" dt="2020-11-21T04:20:42.960" v="1652" actId="338"/>
          <ac:spMkLst>
            <pc:docMk/>
            <pc:sldMk cId="2977525055" sldId="269"/>
            <ac:spMk id="225" creationId="{6B85C33E-3863-4A25-B67F-84D6ED341BAC}"/>
          </ac:spMkLst>
        </pc:spChg>
        <pc:spChg chg="mod">
          <ac:chgData name="abraham castro juarez" userId="42e04ae371b34804" providerId="LiveId" clId="{EB7817E0-CB58-4985-BC0C-CCB4552E9F15}" dt="2020-11-21T04:20:42.960" v="1652" actId="338"/>
          <ac:spMkLst>
            <pc:docMk/>
            <pc:sldMk cId="2977525055" sldId="269"/>
            <ac:spMk id="226" creationId="{9BEEBA39-C333-4967-A408-D8C57836C3B0}"/>
          </ac:spMkLst>
        </pc:spChg>
        <pc:spChg chg="mod">
          <ac:chgData name="abraham castro juarez" userId="42e04ae371b34804" providerId="LiveId" clId="{EB7817E0-CB58-4985-BC0C-CCB4552E9F15}" dt="2020-11-21T04:20:42.960" v="1652" actId="338"/>
          <ac:spMkLst>
            <pc:docMk/>
            <pc:sldMk cId="2977525055" sldId="269"/>
            <ac:spMk id="227" creationId="{5B6219E9-22C2-4F8A-99CD-C77367873B1F}"/>
          </ac:spMkLst>
        </pc:spChg>
        <pc:spChg chg="mod">
          <ac:chgData name="abraham castro juarez" userId="42e04ae371b34804" providerId="LiveId" clId="{EB7817E0-CB58-4985-BC0C-CCB4552E9F15}" dt="2020-11-21T04:20:42.960" v="1652" actId="338"/>
          <ac:spMkLst>
            <pc:docMk/>
            <pc:sldMk cId="2977525055" sldId="269"/>
            <ac:spMk id="228" creationId="{F623AD92-404B-498D-B9F7-12875D7DBBC8}"/>
          </ac:spMkLst>
        </pc:spChg>
        <pc:spChg chg="mod">
          <ac:chgData name="abraham castro juarez" userId="42e04ae371b34804" providerId="LiveId" clId="{EB7817E0-CB58-4985-BC0C-CCB4552E9F15}" dt="2020-11-21T04:20:42.960" v="1652" actId="338"/>
          <ac:spMkLst>
            <pc:docMk/>
            <pc:sldMk cId="2977525055" sldId="269"/>
            <ac:spMk id="229" creationId="{4D479999-D3B0-4563-B2C5-FFD9EFC461ED}"/>
          </ac:spMkLst>
        </pc:spChg>
        <pc:spChg chg="mod">
          <ac:chgData name="abraham castro juarez" userId="42e04ae371b34804" providerId="LiveId" clId="{EB7817E0-CB58-4985-BC0C-CCB4552E9F15}" dt="2020-11-21T04:20:42.960" v="1652" actId="338"/>
          <ac:spMkLst>
            <pc:docMk/>
            <pc:sldMk cId="2977525055" sldId="269"/>
            <ac:spMk id="230" creationId="{6E142C65-44D6-42CA-99DE-A9BFBB478ED6}"/>
          </ac:spMkLst>
        </pc:spChg>
        <pc:spChg chg="mod">
          <ac:chgData name="abraham castro juarez" userId="42e04ae371b34804" providerId="LiveId" clId="{EB7817E0-CB58-4985-BC0C-CCB4552E9F15}" dt="2020-11-21T04:20:42.960" v="1652" actId="338"/>
          <ac:spMkLst>
            <pc:docMk/>
            <pc:sldMk cId="2977525055" sldId="269"/>
            <ac:spMk id="231" creationId="{D773EC90-7D82-4066-8B97-0B631FA62B52}"/>
          </ac:spMkLst>
        </pc:spChg>
        <pc:spChg chg="mod">
          <ac:chgData name="abraham castro juarez" userId="42e04ae371b34804" providerId="LiveId" clId="{EB7817E0-CB58-4985-BC0C-CCB4552E9F15}" dt="2020-11-21T04:20:42.960" v="1652" actId="338"/>
          <ac:spMkLst>
            <pc:docMk/>
            <pc:sldMk cId="2977525055" sldId="269"/>
            <ac:spMk id="232" creationId="{160968C0-6916-4D97-AFCD-70D19E2575AF}"/>
          </ac:spMkLst>
        </pc:spChg>
        <pc:spChg chg="mod">
          <ac:chgData name="abraham castro juarez" userId="42e04ae371b34804" providerId="LiveId" clId="{EB7817E0-CB58-4985-BC0C-CCB4552E9F15}" dt="2020-11-21T04:20:42.960" v="1652" actId="338"/>
          <ac:spMkLst>
            <pc:docMk/>
            <pc:sldMk cId="2977525055" sldId="269"/>
            <ac:spMk id="233" creationId="{87DBC432-49C0-48F7-8CD3-4BE45C2807FF}"/>
          </ac:spMkLst>
        </pc:spChg>
        <pc:spChg chg="mod">
          <ac:chgData name="abraham castro juarez" userId="42e04ae371b34804" providerId="LiveId" clId="{EB7817E0-CB58-4985-BC0C-CCB4552E9F15}" dt="2020-11-21T04:20:42.960" v="1652" actId="338"/>
          <ac:spMkLst>
            <pc:docMk/>
            <pc:sldMk cId="2977525055" sldId="269"/>
            <ac:spMk id="234" creationId="{7C32C576-6696-4E48-895D-1F58576BCD63}"/>
          </ac:spMkLst>
        </pc:spChg>
        <pc:spChg chg="mod">
          <ac:chgData name="abraham castro juarez" userId="42e04ae371b34804" providerId="LiveId" clId="{EB7817E0-CB58-4985-BC0C-CCB4552E9F15}" dt="2020-11-21T04:20:42.960" v="1652" actId="338"/>
          <ac:spMkLst>
            <pc:docMk/>
            <pc:sldMk cId="2977525055" sldId="269"/>
            <ac:spMk id="235" creationId="{FE510CAE-809C-4F12-B586-3817EAFD0109}"/>
          </ac:spMkLst>
        </pc:spChg>
        <pc:spChg chg="mod">
          <ac:chgData name="abraham castro juarez" userId="42e04ae371b34804" providerId="LiveId" clId="{EB7817E0-CB58-4985-BC0C-CCB4552E9F15}" dt="2020-11-21T04:20:42.960" v="1652" actId="338"/>
          <ac:spMkLst>
            <pc:docMk/>
            <pc:sldMk cId="2977525055" sldId="269"/>
            <ac:spMk id="236" creationId="{04669CF1-AED1-420F-9930-6FE242EDE7E1}"/>
          </ac:spMkLst>
        </pc:spChg>
        <pc:spChg chg="mod">
          <ac:chgData name="abraham castro juarez" userId="42e04ae371b34804" providerId="LiveId" clId="{EB7817E0-CB58-4985-BC0C-CCB4552E9F15}" dt="2020-11-21T04:20:42.960" v="1652" actId="338"/>
          <ac:spMkLst>
            <pc:docMk/>
            <pc:sldMk cId="2977525055" sldId="269"/>
            <ac:spMk id="237" creationId="{B15F726E-314A-40C0-9038-0D9C47C3DE29}"/>
          </ac:spMkLst>
        </pc:spChg>
        <pc:spChg chg="mod">
          <ac:chgData name="abraham castro juarez" userId="42e04ae371b34804" providerId="LiveId" clId="{EB7817E0-CB58-4985-BC0C-CCB4552E9F15}" dt="2020-11-21T04:20:42.960" v="1652" actId="338"/>
          <ac:spMkLst>
            <pc:docMk/>
            <pc:sldMk cId="2977525055" sldId="269"/>
            <ac:spMk id="238" creationId="{009CE7A0-D821-44CD-9F9C-239B78D405EA}"/>
          </ac:spMkLst>
        </pc:spChg>
        <pc:spChg chg="mod">
          <ac:chgData name="abraham castro juarez" userId="42e04ae371b34804" providerId="LiveId" clId="{EB7817E0-CB58-4985-BC0C-CCB4552E9F15}" dt="2020-11-21T04:20:42.960" v="1652" actId="338"/>
          <ac:spMkLst>
            <pc:docMk/>
            <pc:sldMk cId="2977525055" sldId="269"/>
            <ac:spMk id="239" creationId="{33BDB065-FABA-42D2-AB01-FB3A636F6F7E}"/>
          </ac:spMkLst>
        </pc:spChg>
        <pc:spChg chg="mod">
          <ac:chgData name="abraham castro juarez" userId="42e04ae371b34804" providerId="LiveId" clId="{EB7817E0-CB58-4985-BC0C-CCB4552E9F15}" dt="2020-11-21T04:20:42.960" v="1652" actId="338"/>
          <ac:spMkLst>
            <pc:docMk/>
            <pc:sldMk cId="2977525055" sldId="269"/>
            <ac:spMk id="240" creationId="{2700FF00-D47A-4096-81A0-E18027031EEE}"/>
          </ac:spMkLst>
        </pc:spChg>
        <pc:spChg chg="mod">
          <ac:chgData name="abraham castro juarez" userId="42e04ae371b34804" providerId="LiveId" clId="{EB7817E0-CB58-4985-BC0C-CCB4552E9F15}" dt="2020-11-21T04:20:42.960" v="1652" actId="338"/>
          <ac:spMkLst>
            <pc:docMk/>
            <pc:sldMk cId="2977525055" sldId="269"/>
            <ac:spMk id="241" creationId="{C7B624DC-BA61-4FB3-BDCE-96E41336299B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244" creationId="{C5DFB797-12E1-4CDF-90EE-F8D484F5217F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245" creationId="{812EC2BC-E42D-4A4C-9EE8-774B03344903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246" creationId="{3B6CB6B9-7AC3-45EA-8E30-29BE58F74E8F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247" creationId="{8D1488E8-B3C8-45C1-8DF4-958F2C97C71F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248" creationId="{350CA001-9027-492F-82BC-781122F4A36E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249" creationId="{1F0C6DAB-5E11-4DF1-ADD8-617826782692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250" creationId="{FA92D6C0-EDA1-4EE8-ACE3-F693C9A64054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251" creationId="{F3471C4B-93F9-48F4-80D9-3E9AD765C4AF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252" creationId="{1ED1585E-4210-4FB5-BADF-7100F7C73CE8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253" creationId="{FD1A2AD7-A153-4F18-8811-5EA69B19F282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254" creationId="{64BCBADF-E4CD-4014-9003-BE7C125C395F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255" creationId="{E420D8B2-2D6B-41B7-97B7-5E8020474BC0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075" creationId="{8C8A2096-B3D1-4BED-A883-5802CC5F9435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076" creationId="{354D5399-9476-4C79-939A-2BA5CF89C79E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077" creationId="{FEC404C3-C302-4B17-9E62-8CEB2E8F59F2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078" creationId="{F3F8CB34-E876-4D82-9672-32BA97D7006E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079" creationId="{EE021ED1-3842-41E0-886B-0674696CDD6A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080" creationId="{0C1C7524-2410-4CE0-A075-05938AB66952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081" creationId="{EFE45585-618D-44AB-B08A-CA28F798A54C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082" creationId="{DDC16C79-B1E5-4E8F-B4B8-48A37857CF35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083" creationId="{67C8229F-E11A-4E24-8518-437BA98FC56A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084" creationId="{FD5DD312-9957-4EEF-B4CF-9C01351B52DB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085" creationId="{2A977F39-4072-4612-8B76-C58DD13CC6CF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086" creationId="{72043E59-273E-4B21-9849-6EEA38391F1C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087" creationId="{72FAE5E6-519B-49E4-B03F-11A019BD091C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20" creationId="{92B4B183-4A0C-4DEA-8C09-975A6F26E40E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21" creationId="{2F964F25-39CE-4326-B84B-7CCF809BB1EC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22" creationId="{77237B6B-E36C-4CA4-B9E1-80244354D5BB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23" creationId="{581EDE0B-FC3D-41A6-BB11-BC35BE2F2724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24" creationId="{54C59963-F859-4E26-9953-2F90B96F9B02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25" creationId="{C93BFA11-E4F9-4BC6-8F0B-CD8A3DF34E9A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26" creationId="{D569F896-9BA4-48A5-9ED3-1FFAAD9312CF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27" creationId="{5505CE94-8D74-48D9-AF0E-E1F45FD65337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30" creationId="{EE0CAAC4-4C2D-48E0-9B4A-27FB687ACE18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31" creationId="{E2B2853F-30DC-4ACE-B3A9-6F3A25C25EB7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32" creationId="{97CB81A6-D5AC-4FFB-A398-844FCAF7230D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33" creationId="{021E6233-09C5-4274-BAE1-3784A175B983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34" creationId="{359707E5-A37E-41C5-9CDA-7067DB2E7BEE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35" creationId="{5249E681-FA77-4B6D-95A0-7A4FA27611F6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36" creationId="{8AB50E8F-8933-49D5-80D0-7259C6D56EF9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38" creationId="{39F7D2D7-ADEB-4547-B70C-FAD73545F66D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39" creationId="{B6300FAD-9C46-45E7-B6FB-EA18AF0879C4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41" creationId="{E67401FA-6EAC-4342-9C88-2F554CA43DBD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42" creationId="{2E2B3713-2E16-4DD7-AEFD-4D3143AC5A26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44" creationId="{35264DCB-EDE7-4F5D-A2A8-817FB745096F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45" creationId="{FC16F0FD-329F-49FA-BFEB-3A9537DFB091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47" creationId="{8747101C-2C91-436E-95C9-8419F912B793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48" creationId="{5C505B60-C690-484A-BBB1-E740C82E79B1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49" creationId="{63D9DE76-C22B-4B6C-B943-1F3D0EC1AE79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50" creationId="{D800DBDD-6435-43E7-9346-C7D4A0D40D2F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51" creationId="{F194F90B-509A-4B74-B9CE-1EBE4F636EDF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52" creationId="{2096B959-58E6-400D-9105-B4273E4EB3D8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53" creationId="{ACF4F1F1-7E3E-466B-AD74-34CB08DF198D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54" creationId="{F5DE10D0-47BD-4E62-BC81-0132053ED464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55" creationId="{D782FD33-FDA7-49CB-801F-F93A2DE259C2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56" creationId="{7A9B2E8C-A4AC-4689-B9AA-5B5816A4D1C0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57" creationId="{2DDDD795-C5A8-4B71-9BBD-38195267AAB9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58" creationId="{0841F222-8E32-4165-9667-5222BAD2226E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59" creationId="{0EEE4911-E7A8-459A-BE0F-7104B83B0D20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60" creationId="{B2CFA411-169D-46E8-822C-C48A701DE86C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61" creationId="{D48AE4BC-BF24-4FD7-B38A-9DB635AB64A1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62" creationId="{ACF1BF40-5AE1-473B-9D55-C5F04CDF1CDA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63" creationId="{E899C14C-7D57-4CD1-9F6E-6BA67B1F38C2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64" creationId="{946ABBC8-16FD-4F04-89DC-464BC20639CF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65" creationId="{BDC37B45-910B-468A-9555-B488A913F888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66" creationId="{93CDECF6-732C-47CB-BE71-63AF633200F4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67" creationId="{8EA26468-1D77-4AFA-A283-58E944FF66FA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68" creationId="{36F67117-B8D4-408C-AE95-796CE42640F0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69" creationId="{253B15CD-65BA-4AA4-84E8-1AC29D3F07D6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70" creationId="{48132652-861C-4D01-9542-29AC8575FCD8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71" creationId="{638849F6-278B-4787-9F38-E02410342E7B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72" creationId="{F995BF8D-4C50-4F81-BD03-DF3860D45626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73" creationId="{21724477-ECE5-4439-B0D6-CF4D17099EE4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74" creationId="{882AA549-14FD-4A79-BCF5-0903AB670D2B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75" creationId="{568BC43C-B140-496E-89A7-D3C798D8FB87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76" creationId="{CFBB3B49-205A-4F0C-9AFB-5232EBDCD206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77" creationId="{4E93FF00-1BE4-4BCE-858D-54A3E143DEDE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78" creationId="{EAA07913-591B-4D68-85A0-07FA6673BBE2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79" creationId="{7095F573-4CA2-468B-9F83-EA05CE9542CD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80" creationId="{C7979FD6-CC75-48F9-B77A-6CA3EDFAD5D0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81" creationId="{AEC0449B-3747-4AC0-9CE2-9546A9D375B3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82" creationId="{356AF689-7FC6-43A7-B1F9-29F37F612CDA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83" creationId="{BE03638B-7387-4F49-AF02-852BA2C822A4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84" creationId="{7A64C5AD-BC01-4E8A-834F-92934DC770DD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85" creationId="{B51C1805-B2E7-4E53-9413-AFC8A64930AF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86" creationId="{660859AC-7F0C-4439-B074-C9D122015952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87" creationId="{1C2178F3-213A-420C-9882-E9E91C5F53DD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88" creationId="{8CBFC75A-2D2C-41CC-9FE1-683EC3B96F41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89" creationId="{8CCE0FA9-A970-4313-BCBF-B0217097E7E9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90" creationId="{D0EEFA8D-1E9E-4558-825E-13FC7B298D9D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91" creationId="{ECFBE259-F9EC-4A01-8E56-32A091278487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92" creationId="{76FF6437-9A7F-481F-ACD4-D894B23C1481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93" creationId="{0A8C49FC-B5F4-4B9C-8C2A-367599228F27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94" creationId="{44DC304C-26E7-4829-A460-C31F21DB348B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95" creationId="{074A7C87-4587-4992-9E52-10AA6EDF5E5A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96" creationId="{C2797286-1C96-4810-8F54-04B8C2D73D49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97" creationId="{6DC7EE35-CEF7-49D2-9143-01D1B726AEFB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98" creationId="{B33AD478-1977-418B-B4FA-474AD5FAF3F5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199" creationId="{C402C909-44A4-4E97-8909-C9AC73417EDC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200" creationId="{C49F3C8A-4DB7-4C75-BB5F-17F494E2D4FF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201" creationId="{0F308A01-0125-498A-A37A-E4565571ABB3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202" creationId="{7A6EC392-E53A-491C-9FCD-B0649D376AEA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203" creationId="{7DAE1391-AFE7-498D-8076-EA3107749567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204" creationId="{E001B9A5-4365-438F-ABA9-5565BF79FF29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205" creationId="{911E43D8-111B-4FED-88E2-D977D66EBA1F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206" creationId="{A2662864-7DD0-4A59-8A17-3699CC8BA6AC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207" creationId="{9D260930-3B21-4070-B9C3-3CF39F952CDD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208" creationId="{16CAF702-2B6F-4579-B049-DADCB1F1254E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209" creationId="{E46CDE5E-9A83-460D-8E4D-B894D93FC63E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210" creationId="{BF1F307B-3325-4A5A-B813-C75C540A2646}"/>
          </ac:spMkLst>
        </pc:spChg>
        <pc:spChg chg="del">
          <ac:chgData name="abraham castro juarez" userId="42e04ae371b34804" providerId="LiveId" clId="{EB7817E0-CB58-4985-BC0C-CCB4552E9F15}" dt="2020-11-21T04:01:10.929" v="1352" actId="478"/>
          <ac:spMkLst>
            <pc:docMk/>
            <pc:sldMk cId="2977525055" sldId="269"/>
            <ac:spMk id="1211" creationId="{0FAA8AB3-70FC-4868-8AE5-0C95673B9288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1212" creationId="{BA81BEEA-4722-4C6C-9646-9918B56FE70A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1213" creationId="{FD5D7050-9115-4D5D-89F1-FC43D3F2CFB9}"/>
          </ac:spMkLst>
        </pc:spChg>
        <pc:spChg chg="add mod">
          <ac:chgData name="abraham castro juarez" userId="42e04ae371b34804" providerId="LiveId" clId="{EB7817E0-CB58-4985-BC0C-CCB4552E9F15}" dt="2020-11-21T04:42:20.955" v="1947" actId="20577"/>
          <ac:spMkLst>
            <pc:docMk/>
            <pc:sldMk cId="2977525055" sldId="269"/>
            <ac:spMk id="1214" creationId="{BB082BA5-808C-4FE6-85D0-56B720C23856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2048" creationId="{5484D3E5-4FE8-496F-AB9B-20A29F576888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2049" creationId="{AEAF3F6F-6FFE-4835-AD9C-0A7BEEDB85B8}"/>
          </ac:spMkLst>
        </pc:spChg>
        <pc:spChg chg="mod topLvl">
          <ac:chgData name="abraham castro juarez" userId="42e04ae371b34804" providerId="LiveId" clId="{EB7817E0-CB58-4985-BC0C-CCB4552E9F15}" dt="2020-12-09T02:49:28.062" v="3332"/>
          <ac:spMkLst>
            <pc:docMk/>
            <pc:sldMk cId="2977525055" sldId="269"/>
            <ac:spMk id="2050" creationId="{2924383F-A5F4-4659-92B6-2A559CA0663A}"/>
          </ac:spMkLst>
        </pc:spChg>
        <pc:spChg chg="mod topLvl">
          <ac:chgData name="abraham castro juarez" userId="42e04ae371b34804" providerId="LiveId" clId="{EB7817E0-CB58-4985-BC0C-CCB4552E9F15}" dt="2020-11-21T04:34:08.494" v="1731" actId="14100"/>
          <ac:spMkLst>
            <pc:docMk/>
            <pc:sldMk cId="2977525055" sldId="269"/>
            <ac:spMk id="2051" creationId="{7FF980CF-7F78-4A90-BAB1-2FA7C5AFE6FE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2052" creationId="{2165A23E-976C-4883-B9AE-DFBB291DBC54}"/>
          </ac:spMkLst>
        </pc:spChg>
        <pc:spChg chg="mod topLvl">
          <ac:chgData name="abraham castro juarez" userId="42e04ae371b34804" providerId="LiveId" clId="{EB7817E0-CB58-4985-BC0C-CCB4552E9F15}" dt="2020-11-21T04:34:39.593" v="1741" actId="1038"/>
          <ac:spMkLst>
            <pc:docMk/>
            <pc:sldMk cId="2977525055" sldId="269"/>
            <ac:spMk id="2053" creationId="{98D35E17-0FD8-4298-8EE7-BF15517BC619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2056" creationId="{D4BE959D-8966-420D-84E3-39DB3D7148AE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2057" creationId="{B0B060E5-CC43-4E90-9446-89A2CBD9BC00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2058" creationId="{A17402FB-2413-4A87-808D-714EA9189408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2059" creationId="{552276B7-8E6F-4C8A-8F05-772441CB28B8}"/>
          </ac:spMkLst>
        </pc:spChg>
        <pc:spChg chg="mod topLvl">
          <ac:chgData name="abraham castro juarez" userId="42e04ae371b34804" providerId="LiveId" clId="{EB7817E0-CB58-4985-BC0C-CCB4552E9F15}" dt="2020-11-21T04:27:48.877" v="1691" actId="1037"/>
          <ac:spMkLst>
            <pc:docMk/>
            <pc:sldMk cId="2977525055" sldId="269"/>
            <ac:spMk id="2060" creationId="{1CAF9381-BCBD-4D25-A1DE-DBD742D0CF2E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2061" creationId="{5FDB5CB1-2F2A-473E-B35D-108F62A76E02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2062" creationId="{471435E2-5D1E-40D0-8D41-F584072C7386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2063" creationId="{9494ED0B-8E49-49DF-B59E-BF924902A32B}"/>
          </ac:spMkLst>
        </pc:spChg>
        <pc:spChg chg="mod topLvl">
          <ac:chgData name="abraham castro juarez" userId="42e04ae371b34804" providerId="LiveId" clId="{EB7817E0-CB58-4985-BC0C-CCB4552E9F15}" dt="2020-11-21T04:33:06.142" v="1723" actId="14100"/>
          <ac:spMkLst>
            <pc:docMk/>
            <pc:sldMk cId="2977525055" sldId="269"/>
            <ac:spMk id="2064" creationId="{7167717B-45A9-47DB-8298-008B2A5EEE7F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2065" creationId="{3308890F-DD46-4263-97C9-5991CB08D95B}"/>
          </ac:spMkLst>
        </pc:spChg>
        <pc:spChg chg="mod topLvl">
          <ac:chgData name="abraham castro juarez" userId="42e04ae371b34804" providerId="LiveId" clId="{EB7817E0-CB58-4985-BC0C-CCB4552E9F15}" dt="2020-11-21T04:33:41.356" v="1728" actId="1037"/>
          <ac:spMkLst>
            <pc:docMk/>
            <pc:sldMk cId="2977525055" sldId="269"/>
            <ac:spMk id="2066" creationId="{27D763CB-8A8D-4A2D-97DB-71F99EB2B376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2067" creationId="{CA5FA83A-7B9A-4025-968A-80BDA117AB05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2068" creationId="{3F982FED-F28F-4ACA-ADB6-AF703B569755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2069" creationId="{3CF6A5FC-84BB-4B2B-8B3B-5585AF8AF689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2070" creationId="{74166812-55BC-47F2-B43A-615B91ED3711}"/>
          </ac:spMkLst>
        </pc:spChg>
        <pc:spChg chg="mod topLvl">
          <ac:chgData name="abraham castro juarez" userId="42e04ae371b34804" providerId="LiveId" clId="{EB7817E0-CB58-4985-BC0C-CCB4552E9F15}" dt="2020-11-21T04:28:47.445" v="1696" actId="1037"/>
          <ac:spMkLst>
            <pc:docMk/>
            <pc:sldMk cId="2977525055" sldId="269"/>
            <ac:spMk id="2071" creationId="{D61F77D7-92DD-4894-8640-251B034F8EE0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2072" creationId="{48E479CF-5077-44A0-A460-E507F2348E35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2073" creationId="{B007947E-6339-4225-A658-10F351DBAAAE}"/>
          </ac:spMkLst>
        </pc:spChg>
        <pc:spChg chg="mod topLvl">
          <ac:chgData name="abraham castro juarez" userId="42e04ae371b34804" providerId="LiveId" clId="{EB7817E0-CB58-4985-BC0C-CCB4552E9F15}" dt="2020-11-21T04:24:43.894" v="1673" actId="14100"/>
          <ac:spMkLst>
            <pc:docMk/>
            <pc:sldMk cId="2977525055" sldId="269"/>
            <ac:spMk id="2074" creationId="{F7212D91-3F82-43D1-AEA5-6101C2A2B00B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2075" creationId="{3EA28D5D-CFD9-4986-BF9F-929BE4C48D7A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2076" creationId="{78F29348-6B3F-4AF5-A332-E55FF1EFCB06}"/>
          </ac:spMkLst>
        </pc:spChg>
        <pc:spChg chg="mod topLvl">
          <ac:chgData name="abraham castro juarez" userId="42e04ae371b34804" providerId="LiveId" clId="{EB7817E0-CB58-4985-BC0C-CCB4552E9F15}" dt="2020-11-21T04:21:13.656" v="1655" actId="165"/>
          <ac:spMkLst>
            <pc:docMk/>
            <pc:sldMk cId="2977525055" sldId="269"/>
            <ac:spMk id="2077" creationId="{22DFACBD-F69A-4CEB-BC78-EC782FD2FCA9}"/>
          </ac:spMkLst>
        </pc:spChg>
        <pc:spChg chg="mod topLvl">
          <ac:chgData name="abraham castro juarez" userId="42e04ae371b34804" providerId="LiveId" clId="{EB7817E0-CB58-4985-BC0C-CCB4552E9F15}" dt="2020-11-21T04:29:01.560" v="1698" actId="14100"/>
          <ac:spMkLst>
            <pc:docMk/>
            <pc:sldMk cId="2977525055" sldId="269"/>
            <ac:spMk id="2078" creationId="{F1B226B3-A3E9-4EF1-8FCB-C93270F30D34}"/>
          </ac:spMkLst>
        </pc:spChg>
        <pc:spChg chg="mod topLvl">
          <ac:chgData name="abraham castro juarez" userId="42e04ae371b34804" providerId="LiveId" clId="{EB7817E0-CB58-4985-BC0C-CCB4552E9F15}" dt="2020-11-21T04:29:10.600" v="1701" actId="14100"/>
          <ac:spMkLst>
            <pc:docMk/>
            <pc:sldMk cId="2977525055" sldId="269"/>
            <ac:spMk id="2079" creationId="{80466768-94F9-46B4-8218-9032FE2F14FA}"/>
          </ac:spMkLst>
        </pc:spChg>
        <pc:grpChg chg="mod">
          <ac:chgData name="abraham castro juarez" userId="42e04ae371b34804" providerId="LiveId" clId="{EB7817E0-CB58-4985-BC0C-CCB4552E9F15}" dt="2020-11-21T04:20:42.960" v="1652" actId="338"/>
          <ac:grpSpMkLst>
            <pc:docMk/>
            <pc:sldMk cId="2977525055" sldId="269"/>
            <ac:grpSpMk id="1" creationId="{00000000-0000-0000-0000-000000000000}"/>
          </ac:grpSpMkLst>
        </pc:grpChg>
        <pc:grpChg chg="del mod">
          <ac:chgData name="abraham castro juarez" userId="42e04ae371b34804" providerId="LiveId" clId="{EB7817E0-CB58-4985-BC0C-CCB4552E9F15}" dt="2020-11-21T04:21:13.656" v="1655" actId="165"/>
          <ac:grpSpMkLst>
            <pc:docMk/>
            <pc:sldMk cId="2977525055" sldId="269"/>
            <ac:grpSpMk id="3" creationId="{69580A53-F57D-4519-BD0C-FF914FF6CB67}"/>
          </ac:grpSpMkLst>
        </pc:grpChg>
        <pc:grpChg chg="mod">
          <ac:chgData name="abraham castro juarez" userId="42e04ae371b34804" providerId="LiveId" clId="{EB7817E0-CB58-4985-BC0C-CCB4552E9F15}" dt="2020-11-21T04:20:42.960" v="1652" actId="338"/>
          <ac:grpSpMkLst>
            <pc:docMk/>
            <pc:sldMk cId="2977525055" sldId="269"/>
            <ac:grpSpMk id="223" creationId="{76E40CA0-1838-4784-AC99-9A7AC61245DD}"/>
          </ac:grpSpMkLst>
        </pc:grpChg>
        <pc:graphicFrameChg chg="add del mod modGraphic">
          <ac:chgData name="abraham castro juarez" userId="42e04ae371b34804" providerId="LiveId" clId="{EB7817E0-CB58-4985-BC0C-CCB4552E9F15}" dt="2020-11-21T04:20:30.433" v="1650" actId="478"/>
          <ac:graphicFrameMkLst>
            <pc:docMk/>
            <pc:sldMk cId="2977525055" sldId="269"/>
            <ac:graphicFrameMk id="130" creationId="{FA18227E-68EC-4344-8CA3-68E92B760F06}"/>
          </ac:graphicFrameMkLst>
        </pc:graphicFrameChg>
        <pc:picChg chg="del mod">
          <ac:chgData name="abraham castro juarez" userId="42e04ae371b34804" providerId="LiveId" clId="{EB7817E0-CB58-4985-BC0C-CCB4552E9F15}" dt="2020-11-21T04:20:42.960" v="1652" actId="338"/>
          <ac:picMkLst>
            <pc:docMk/>
            <pc:sldMk cId="2977525055" sldId="269"/>
            <ac:picMk id="2" creationId="{AC921138-BCC4-4722-B348-841DA68FC6FA}"/>
          </ac:picMkLst>
        </pc:picChg>
        <pc:picChg chg="mod">
          <ac:chgData name="abraham castro juarez" userId="42e04ae371b34804" providerId="LiveId" clId="{EB7817E0-CB58-4985-BC0C-CCB4552E9F15}" dt="2020-11-21T04:20:42.960" v="1652" actId="338"/>
          <ac:picMkLst>
            <pc:docMk/>
            <pc:sldMk cId="2977525055" sldId="269"/>
            <ac:picMk id="44" creationId="{E3E8CFB3-F050-408C-9592-A9DBA83CBA5A}"/>
          </ac:picMkLst>
        </pc:picChg>
        <pc:picChg chg="mod">
          <ac:chgData name="abraham castro juarez" userId="42e04ae371b34804" providerId="LiveId" clId="{EB7817E0-CB58-4985-BC0C-CCB4552E9F15}" dt="2020-11-21T04:20:42.960" v="1652" actId="338"/>
          <ac:picMkLst>
            <pc:docMk/>
            <pc:sldMk cId="2977525055" sldId="269"/>
            <ac:picMk id="242" creationId="{A24B7487-AC15-4FEA-B474-B6FD7E36667B}"/>
          </ac:picMkLst>
        </pc:picChg>
        <pc:picChg chg="mod">
          <ac:chgData name="abraham castro juarez" userId="42e04ae371b34804" providerId="LiveId" clId="{EB7817E0-CB58-4985-BC0C-CCB4552E9F15}" dt="2020-11-21T04:20:42.960" v="1652" actId="338"/>
          <ac:picMkLst>
            <pc:docMk/>
            <pc:sldMk cId="2977525055" sldId="269"/>
            <ac:picMk id="243" creationId="{AA66A3A7-F0DB-4D65-93FC-9F087A3032AD}"/>
          </ac:picMkLst>
        </pc:picChg>
        <pc:picChg chg="del">
          <ac:chgData name="abraham castro juarez" userId="42e04ae371b34804" providerId="LiveId" clId="{EB7817E0-CB58-4985-BC0C-CCB4552E9F15}" dt="2020-11-21T04:01:10.929" v="1352" actId="478"/>
          <ac:picMkLst>
            <pc:docMk/>
            <pc:sldMk cId="2977525055" sldId="269"/>
            <ac:picMk id="1128" creationId="{EF3F6E63-36AF-4882-9368-DD66AB57DE9A}"/>
          </ac:picMkLst>
        </pc:picChg>
        <pc:picChg chg="del">
          <ac:chgData name="abraham castro juarez" userId="42e04ae371b34804" providerId="LiveId" clId="{EB7817E0-CB58-4985-BC0C-CCB4552E9F15}" dt="2020-11-21T04:01:05.199" v="1351" actId="478"/>
          <ac:picMkLst>
            <pc:docMk/>
            <pc:sldMk cId="2977525055" sldId="269"/>
            <ac:picMk id="1129" creationId="{CB147663-2DE6-4587-A6A0-DDBFEE69F73D}"/>
          </ac:picMkLst>
        </pc:picChg>
        <pc:picChg chg="del">
          <ac:chgData name="abraham castro juarez" userId="42e04ae371b34804" providerId="LiveId" clId="{EB7817E0-CB58-4985-BC0C-CCB4552E9F15}" dt="2020-11-21T04:01:10.929" v="1352" actId="478"/>
          <ac:picMkLst>
            <pc:docMk/>
            <pc:sldMk cId="2977525055" sldId="269"/>
            <ac:picMk id="1137" creationId="{4943FB68-DCB4-4697-8C20-29A7DF7EF3E9}"/>
          </ac:picMkLst>
        </pc:picChg>
        <pc:picChg chg="del">
          <ac:chgData name="abraham castro juarez" userId="42e04ae371b34804" providerId="LiveId" clId="{EB7817E0-CB58-4985-BC0C-CCB4552E9F15}" dt="2020-11-21T04:01:10.929" v="1352" actId="478"/>
          <ac:picMkLst>
            <pc:docMk/>
            <pc:sldMk cId="2977525055" sldId="269"/>
            <ac:picMk id="1140" creationId="{D821979A-882A-4CD1-BC72-0D49578DD574}"/>
          </ac:picMkLst>
        </pc:picChg>
        <pc:picChg chg="del">
          <ac:chgData name="abraham castro juarez" userId="42e04ae371b34804" providerId="LiveId" clId="{EB7817E0-CB58-4985-BC0C-CCB4552E9F15}" dt="2020-11-21T04:01:10.929" v="1352" actId="478"/>
          <ac:picMkLst>
            <pc:docMk/>
            <pc:sldMk cId="2977525055" sldId="269"/>
            <ac:picMk id="1143" creationId="{B8E80FC2-767E-4706-A603-A23E0767E01D}"/>
          </ac:picMkLst>
        </pc:picChg>
        <pc:picChg chg="del">
          <ac:chgData name="abraham castro juarez" userId="42e04ae371b34804" providerId="LiveId" clId="{EB7817E0-CB58-4985-BC0C-CCB4552E9F15}" dt="2020-11-21T04:01:10.929" v="1352" actId="478"/>
          <ac:picMkLst>
            <pc:docMk/>
            <pc:sldMk cId="2977525055" sldId="269"/>
            <ac:picMk id="1146" creationId="{BAC473F5-B561-459C-896D-11559934EF48}"/>
          </ac:picMkLst>
        </pc:picChg>
        <pc:picChg chg="mod topLvl">
          <ac:chgData name="abraham castro juarez" userId="42e04ae371b34804" providerId="LiveId" clId="{EB7817E0-CB58-4985-BC0C-CCB4552E9F15}" dt="2020-11-21T04:21:13.656" v="1655" actId="165"/>
          <ac:picMkLst>
            <pc:docMk/>
            <pc:sldMk cId="2977525055" sldId="269"/>
            <ac:picMk id="2054" creationId="{9149F569-60CA-4017-83D4-1EF967A18123}"/>
          </ac:picMkLst>
        </pc:picChg>
        <pc:picChg chg="mod topLvl">
          <ac:chgData name="abraham castro juarez" userId="42e04ae371b34804" providerId="LiveId" clId="{EB7817E0-CB58-4985-BC0C-CCB4552E9F15}" dt="2020-11-21T04:21:13.656" v="1655" actId="165"/>
          <ac:picMkLst>
            <pc:docMk/>
            <pc:sldMk cId="2977525055" sldId="269"/>
            <ac:picMk id="2055" creationId="{ADBA231D-B970-41C6-A91F-F19F1C5C15A1}"/>
          </ac:picMkLst>
        </pc:picChg>
      </pc:sldChg>
      <pc:sldChg chg="addSp delSp modSp new mod">
        <pc:chgData name="abraham castro juarez" userId="42e04ae371b34804" providerId="LiveId" clId="{EB7817E0-CB58-4985-BC0C-CCB4552E9F15}" dt="2020-11-21T05:03:07.065" v="2422" actId="20577"/>
        <pc:sldMkLst>
          <pc:docMk/>
          <pc:sldMk cId="1665202212" sldId="270"/>
        </pc:sldMkLst>
        <pc:spChg chg="del">
          <ac:chgData name="abraham castro juarez" userId="42e04ae371b34804" providerId="LiveId" clId="{EB7817E0-CB58-4985-BC0C-CCB4552E9F15}" dt="2020-11-21T04:44:55.131" v="1952" actId="478"/>
          <ac:spMkLst>
            <pc:docMk/>
            <pc:sldMk cId="1665202212" sldId="270"/>
            <ac:spMk id="2" creationId="{431735E2-909A-403C-B7C4-00FDF04D66B2}"/>
          </ac:spMkLst>
        </pc:spChg>
        <pc:spChg chg="del">
          <ac:chgData name="abraham castro juarez" userId="42e04ae371b34804" providerId="LiveId" clId="{EB7817E0-CB58-4985-BC0C-CCB4552E9F15}" dt="2020-11-21T04:44:54.291" v="1951" actId="478"/>
          <ac:spMkLst>
            <pc:docMk/>
            <pc:sldMk cId="1665202212" sldId="270"/>
            <ac:spMk id="3" creationId="{7B0AA2AF-7B2E-43A9-BDA3-40B5DCCBC1C2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5" creationId="{8E0D7407-5DA3-47BD-ADA1-7656154522D8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6" creationId="{F02B3144-3E0D-4C5B-BCD0-3948A65EA5E6}"/>
          </ac:spMkLst>
        </pc:spChg>
        <pc:spChg chg="add mod">
          <ac:chgData name="abraham castro juarez" userId="42e04ae371b34804" providerId="LiveId" clId="{EB7817E0-CB58-4985-BC0C-CCB4552E9F15}" dt="2020-11-21T05:03:07.065" v="2422" actId="20577"/>
          <ac:spMkLst>
            <pc:docMk/>
            <pc:sldMk cId="1665202212" sldId="270"/>
            <ac:spMk id="7" creationId="{E76A7AAC-34D7-4CDD-B5B3-274483F62FA3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9" creationId="{336CA508-DCC7-4BD5-94A4-6381B90120A0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10" creationId="{954B5F0F-9857-48E0-85DF-EC8D5D0D6514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11" creationId="{0AD0E3EA-41FF-4F8D-BB5A-156404173F4A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12" creationId="{6942677F-3FB7-4404-8515-C5C3FCAF9BA0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13" creationId="{7EE83C8B-C2EF-4192-A2E6-A4576CC541A9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14" creationId="{8D05A65B-2938-4B48-817C-3CEFDF968071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15" creationId="{4FFB96A6-F95C-4577-BCB6-D48D6DA18B62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16" creationId="{5ABF37B7-71B5-4B62-838E-1AF631519C37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18" creationId="{351E7D0C-3E42-4C2B-9465-3C62F738CCA0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19" creationId="{F92EAAF4-3CAC-4A37-9F18-8CD00328C204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20" creationId="{6749C0CC-D80B-4520-9333-F50AE9378F87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21" creationId="{4804A94B-39CC-42C0-87D4-C32230433D3F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22" creationId="{21B701BD-7EB5-4CEA-AF59-9C8495376597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23" creationId="{21CB000C-BA8A-4202-8645-DA8E3347A44B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24" creationId="{CC569610-9DB4-41D2-81C5-5A8FD3611C23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25" creationId="{57363E17-FACB-488E-BDF2-78D0ACE3AB1A}"/>
          </ac:spMkLst>
        </pc:spChg>
        <pc:spChg chg="add mod">
          <ac:chgData name="abraham castro juarez" userId="42e04ae371b34804" providerId="LiveId" clId="{EB7817E0-CB58-4985-BC0C-CCB4552E9F15}" dt="2020-11-21T04:45:50.920" v="2103" actId="1076"/>
          <ac:spMkLst>
            <pc:docMk/>
            <pc:sldMk cId="1665202212" sldId="270"/>
            <ac:spMk id="26" creationId="{9C66C8B2-242B-4E9B-BD75-E383B7BF57F0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28" creationId="{DFCC6A95-4E78-4A1E-B5F4-88E8BFC40C0B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29" creationId="{B8951432-0A11-4FC7-9C35-D87999993BFC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31" creationId="{CB7413FB-CD21-4198-80BE-416FD5A67644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32" creationId="{135272ED-A33B-41BC-8589-2CC6897D42FB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34" creationId="{58F31A69-7FED-429A-992E-79B6C3502717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35" creationId="{8721667B-2ADF-4C2A-9FC5-8ECEE96042F2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37" creationId="{715D05CC-7CD3-4B17-8B18-22FE3422DAB2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38" creationId="{94E0801A-657E-42F4-B39F-7EBE4B0012F6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39" creationId="{46A24812-F892-47F3-8185-52F9BA14DA1F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40" creationId="{45F82EA0-D9E2-45DE-BFE4-CDD780C73337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41" creationId="{C1822B4B-46DB-45D4-A765-254E61E87719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42" creationId="{E69C8D01-574D-4F72-8FA0-D65AE2F82BE3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43" creationId="{5A22E1B5-5802-44C7-9CEE-70B1627E6E83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44" creationId="{ACB828C6-097F-4225-A1E4-88A992D2C14A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45" creationId="{195CA4D8-E2AA-418F-947C-9ECEF747C7BE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46" creationId="{4A9F8FFD-9A82-4691-8B94-2ED6D156B5B0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47" creationId="{F1747702-3129-49E6-8C27-8C9DA660EB5E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48" creationId="{0948CA4C-4B93-4796-BD2E-CD3AEC6B2C5E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49" creationId="{46F24B50-F7FD-4637-B9E4-04B7C5390D68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50" creationId="{592021AE-8B9F-4A5C-84FE-A794B495E90F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52" creationId="{6B8DFC28-58BF-4DCF-9414-F2E4282632FD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53" creationId="{299A9076-A350-436E-85F3-D36028E865DC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54" creationId="{2A2CA93F-C46A-49FC-B6A8-B2062EEABC9A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55" creationId="{2578AA46-43A9-4273-AD44-4EBFC12B1C03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56" creationId="{28A2B358-2AA0-4F2D-9FEF-D1080E1B7E54}"/>
          </ac:spMkLst>
        </pc:spChg>
        <pc:spChg chg="mod">
          <ac:chgData name="abraham castro juarez" userId="42e04ae371b34804" providerId="LiveId" clId="{EB7817E0-CB58-4985-BC0C-CCB4552E9F15}" dt="2020-11-21T04:44:56.064" v="1953"/>
          <ac:spMkLst>
            <pc:docMk/>
            <pc:sldMk cId="1665202212" sldId="270"/>
            <ac:spMk id="57" creationId="{3526E7BB-9F6F-46C4-8F5D-CC5460A80CB0}"/>
          </ac:spMkLst>
        </pc:spChg>
        <pc:spChg chg="add mod">
          <ac:chgData name="abraham castro juarez" userId="42e04ae371b34804" providerId="LiveId" clId="{EB7817E0-CB58-4985-BC0C-CCB4552E9F15}" dt="2020-11-21T04:45:20.388" v="2029" actId="1038"/>
          <ac:spMkLst>
            <pc:docMk/>
            <pc:sldMk cId="1665202212" sldId="270"/>
            <ac:spMk id="58" creationId="{7A882F2F-5A2E-4E01-A669-254651AB011E}"/>
          </ac:spMkLst>
        </pc:spChg>
        <pc:spChg chg="add mod">
          <ac:chgData name="abraham castro juarez" userId="42e04ae371b34804" providerId="LiveId" clId="{EB7817E0-CB58-4985-BC0C-CCB4552E9F15}" dt="2020-11-21T04:45:46.037" v="2102" actId="1038"/>
          <ac:spMkLst>
            <pc:docMk/>
            <pc:sldMk cId="1665202212" sldId="270"/>
            <ac:spMk id="59" creationId="{FF127118-22D6-4D1C-B3B6-EBC460FDB3A5}"/>
          </ac:spMkLst>
        </pc:spChg>
        <pc:grpChg chg="add mod">
          <ac:chgData name="abraham castro juarez" userId="42e04ae371b34804" providerId="LiveId" clId="{EB7817E0-CB58-4985-BC0C-CCB4552E9F15}" dt="2020-11-21T04:44:56.064" v="1953"/>
          <ac:grpSpMkLst>
            <pc:docMk/>
            <pc:sldMk cId="1665202212" sldId="270"/>
            <ac:grpSpMk id="4" creationId="{5F453C74-8332-4EC9-91FA-690E154BCD01}"/>
          </ac:grpSpMkLst>
        </pc:grpChg>
        <pc:grpChg chg="add mod">
          <ac:chgData name="abraham castro juarez" userId="42e04ae371b34804" providerId="LiveId" clId="{EB7817E0-CB58-4985-BC0C-CCB4552E9F15}" dt="2020-11-21T04:44:56.064" v="1953"/>
          <ac:grpSpMkLst>
            <pc:docMk/>
            <pc:sldMk cId="1665202212" sldId="270"/>
            <ac:grpSpMk id="8" creationId="{001DE7AE-B686-41B9-99C0-0C80730B05CE}"/>
          </ac:grpSpMkLst>
        </pc:grpChg>
        <pc:grpChg chg="add mod">
          <ac:chgData name="abraham castro juarez" userId="42e04ae371b34804" providerId="LiveId" clId="{EB7817E0-CB58-4985-BC0C-CCB4552E9F15}" dt="2020-11-21T04:44:56.064" v="1953"/>
          <ac:grpSpMkLst>
            <pc:docMk/>
            <pc:sldMk cId="1665202212" sldId="270"/>
            <ac:grpSpMk id="17" creationId="{73FEAC52-C7BF-4208-B71E-88B0613C2E4C}"/>
          </ac:grpSpMkLst>
        </pc:grpChg>
        <pc:grpChg chg="add mod">
          <ac:chgData name="abraham castro juarez" userId="42e04ae371b34804" providerId="LiveId" clId="{EB7817E0-CB58-4985-BC0C-CCB4552E9F15}" dt="2020-11-21T04:44:56.064" v="1953"/>
          <ac:grpSpMkLst>
            <pc:docMk/>
            <pc:sldMk cId="1665202212" sldId="270"/>
            <ac:grpSpMk id="27" creationId="{CC31A33C-2E83-4C3F-BC5B-1C3BB6089D43}"/>
          </ac:grpSpMkLst>
        </pc:grpChg>
        <pc:grpChg chg="add mod">
          <ac:chgData name="abraham castro juarez" userId="42e04ae371b34804" providerId="LiveId" clId="{EB7817E0-CB58-4985-BC0C-CCB4552E9F15}" dt="2020-11-21T04:44:56.064" v="1953"/>
          <ac:grpSpMkLst>
            <pc:docMk/>
            <pc:sldMk cId="1665202212" sldId="270"/>
            <ac:grpSpMk id="30" creationId="{4F409EBB-7AAD-4EC6-8802-23422E2C2A76}"/>
          </ac:grpSpMkLst>
        </pc:grpChg>
        <pc:grpChg chg="add mod">
          <ac:chgData name="abraham castro juarez" userId="42e04ae371b34804" providerId="LiveId" clId="{EB7817E0-CB58-4985-BC0C-CCB4552E9F15}" dt="2020-11-21T04:44:56.064" v="1953"/>
          <ac:grpSpMkLst>
            <pc:docMk/>
            <pc:sldMk cId="1665202212" sldId="270"/>
            <ac:grpSpMk id="33" creationId="{8A34DCD5-96DB-46F7-BEB9-9611D3C5AB68}"/>
          </ac:grpSpMkLst>
        </pc:grpChg>
        <pc:grpChg chg="add mod">
          <ac:chgData name="abraham castro juarez" userId="42e04ae371b34804" providerId="LiveId" clId="{EB7817E0-CB58-4985-BC0C-CCB4552E9F15}" dt="2020-11-21T04:44:56.064" v="1953"/>
          <ac:grpSpMkLst>
            <pc:docMk/>
            <pc:sldMk cId="1665202212" sldId="270"/>
            <ac:grpSpMk id="36" creationId="{0B7D967E-BE69-438E-BAD9-5F06F414978E}"/>
          </ac:grpSpMkLst>
        </pc:grpChg>
        <pc:grpChg chg="add mod">
          <ac:chgData name="abraham castro juarez" userId="42e04ae371b34804" providerId="LiveId" clId="{EB7817E0-CB58-4985-BC0C-CCB4552E9F15}" dt="2020-11-21T04:45:43.920" v="2088" actId="1076"/>
          <ac:grpSpMkLst>
            <pc:docMk/>
            <pc:sldMk cId="1665202212" sldId="270"/>
            <ac:grpSpMk id="51" creationId="{3E21C60C-C41F-44AE-A826-0F1F01CCEAAC}"/>
          </ac:grpSpMkLst>
        </pc:grpChg>
        <pc:picChg chg="add mod">
          <ac:chgData name="abraham castro juarez" userId="42e04ae371b34804" providerId="LiveId" clId="{EB7817E0-CB58-4985-BC0C-CCB4552E9F15}" dt="2020-11-21T04:45:00.851" v="1954"/>
          <ac:picMkLst>
            <pc:docMk/>
            <pc:sldMk cId="1665202212" sldId="270"/>
            <ac:picMk id="60" creationId="{E4F02262-82D5-4574-9E35-89D930B78D4C}"/>
          </ac:picMkLst>
        </pc:picChg>
      </pc:sldChg>
      <pc:sldChg chg="addSp delSp modSp new del mod">
        <pc:chgData name="abraham castro juarez" userId="42e04ae371b34804" providerId="LiveId" clId="{EB7817E0-CB58-4985-BC0C-CCB4552E9F15}" dt="2020-11-21T05:04:39.518" v="2431" actId="47"/>
        <pc:sldMkLst>
          <pc:docMk/>
          <pc:sldMk cId="1618017217" sldId="271"/>
        </pc:sldMkLst>
        <pc:spChg chg="del">
          <ac:chgData name="abraham castro juarez" userId="42e04ae371b34804" providerId="LiveId" clId="{EB7817E0-CB58-4985-BC0C-CCB4552E9F15}" dt="2020-11-21T05:04:22.509" v="2424" actId="478"/>
          <ac:spMkLst>
            <pc:docMk/>
            <pc:sldMk cId="1618017217" sldId="271"/>
            <ac:spMk id="2" creationId="{5D30E8B7-4C30-491A-BF0F-D2BF12F1083B}"/>
          </ac:spMkLst>
        </pc:spChg>
        <pc:spChg chg="del">
          <ac:chgData name="abraham castro juarez" userId="42e04ae371b34804" providerId="LiveId" clId="{EB7817E0-CB58-4985-BC0C-CCB4552E9F15}" dt="2020-11-21T05:04:24.271" v="2425" actId="478"/>
          <ac:spMkLst>
            <pc:docMk/>
            <pc:sldMk cId="1618017217" sldId="271"/>
            <ac:spMk id="3" creationId="{8891EDCA-9F25-4ED2-B48A-B87EB65DC378}"/>
          </ac:spMkLst>
        </pc:spChg>
        <pc:spChg chg="add del mod">
          <ac:chgData name="abraham castro juarez" userId="42e04ae371b34804" providerId="LiveId" clId="{EB7817E0-CB58-4985-BC0C-CCB4552E9F15}" dt="2020-11-21T05:04:35.507" v="2429"/>
          <ac:spMkLst>
            <pc:docMk/>
            <pc:sldMk cId="1618017217" sldId="271"/>
            <ac:spMk id="4" creationId="{7567A680-4C32-41DA-99A5-2CD392C053A9}"/>
          </ac:spMkLst>
        </pc:spChg>
      </pc:sldChg>
      <pc:sldChg chg="addSp delSp modSp add mod modTransition">
        <pc:chgData name="abraham castro juarez" userId="42e04ae371b34804" providerId="LiveId" clId="{EB7817E0-CB58-4985-BC0C-CCB4552E9F15}" dt="2020-11-21T05:30:48.039" v="2930"/>
        <pc:sldMkLst>
          <pc:docMk/>
          <pc:sldMk cId="890839183" sldId="272"/>
        </pc:sldMkLst>
        <pc:spChg chg="add mod">
          <ac:chgData name="abraham castro juarez" userId="42e04ae371b34804" providerId="LiveId" clId="{EB7817E0-CB58-4985-BC0C-CCB4552E9F15}" dt="2020-11-21T05:27:13.805" v="2928" actId="20577"/>
          <ac:spMkLst>
            <pc:docMk/>
            <pc:sldMk cId="890839183" sldId="272"/>
            <ac:spMk id="2" creationId="{70C04A57-1C01-4A09-ADA7-E29449AE0135}"/>
          </ac:spMkLst>
        </pc:spChg>
        <pc:spChg chg="del">
          <ac:chgData name="abraham castro juarez" userId="42e04ae371b34804" providerId="LiveId" clId="{EB7817E0-CB58-4985-BC0C-CCB4552E9F15}" dt="2020-11-21T05:04:45.352" v="2433" actId="478"/>
          <ac:spMkLst>
            <pc:docMk/>
            <pc:sldMk cId="890839183" sldId="272"/>
            <ac:spMk id="7" creationId="{E76A7AAC-34D7-4CDD-B5B3-274483F62FA3}"/>
          </ac:spMkLst>
        </pc:spChg>
        <pc:spChg chg="mod">
          <ac:chgData name="abraham castro juarez" userId="42e04ae371b34804" providerId="LiveId" clId="{EB7817E0-CB58-4985-BC0C-CCB4552E9F15}" dt="2020-11-21T05:04:50.613" v="2444" actId="20577"/>
          <ac:spMkLst>
            <pc:docMk/>
            <pc:sldMk cId="890839183" sldId="272"/>
            <ac:spMk id="26" creationId="{9C66C8B2-242B-4E9B-BD75-E383B7BF57F0}"/>
          </ac:spMkLst>
        </pc:spChg>
        <pc:grpChg chg="del">
          <ac:chgData name="abraham castro juarez" userId="42e04ae371b34804" providerId="LiveId" clId="{EB7817E0-CB58-4985-BC0C-CCB4552E9F15}" dt="2020-11-21T05:04:43.301" v="2432" actId="478"/>
          <ac:grpSpMkLst>
            <pc:docMk/>
            <pc:sldMk cId="890839183" sldId="272"/>
            <ac:grpSpMk id="4" creationId="{5F453C74-8332-4EC9-91FA-690E154BCD01}"/>
          </ac:grpSpMkLst>
        </pc:grpChg>
      </pc:sldChg>
      <pc:sldChg chg="addSp delSp modSp add mod modAnim">
        <pc:chgData name="abraham castro juarez" userId="42e04ae371b34804" providerId="LiveId" clId="{EB7817E0-CB58-4985-BC0C-CCB4552E9F15}" dt="2020-12-07T21:15:31.659" v="3327"/>
        <pc:sldMkLst>
          <pc:docMk/>
          <pc:sldMk cId="1194770058" sldId="273"/>
        </pc:sldMkLst>
        <pc:spChg chg="add del mod">
          <ac:chgData name="abraham castro juarez" userId="42e04ae371b34804" providerId="LiveId" clId="{EB7817E0-CB58-4985-BC0C-CCB4552E9F15}" dt="2020-12-07T21:12:07.560" v="3290" actId="478"/>
          <ac:spMkLst>
            <pc:docMk/>
            <pc:sldMk cId="1194770058" sldId="273"/>
            <ac:spMk id="3" creationId="{A67F670F-4693-40DE-9A86-041F2E6DE67D}"/>
          </ac:spMkLst>
        </pc:spChg>
        <pc:spChg chg="del">
          <ac:chgData name="abraham castro juarez" userId="42e04ae371b34804" providerId="LiveId" clId="{EB7817E0-CB58-4985-BC0C-CCB4552E9F15}" dt="2020-12-07T20:38:12.722" v="2933" actId="478"/>
          <ac:spMkLst>
            <pc:docMk/>
            <pc:sldMk cId="1194770058" sldId="273"/>
            <ac:spMk id="7" creationId="{E76A7AAC-34D7-4CDD-B5B3-274483F62FA3}"/>
          </ac:spMkLst>
        </pc:spChg>
        <pc:spChg chg="mod">
          <ac:chgData name="abraham castro juarez" userId="42e04ae371b34804" providerId="LiveId" clId="{EB7817E0-CB58-4985-BC0C-CCB4552E9F15}" dt="2020-12-07T20:38:17.331" v="2941" actId="20577"/>
          <ac:spMkLst>
            <pc:docMk/>
            <pc:sldMk cId="1194770058" sldId="273"/>
            <ac:spMk id="26" creationId="{9C66C8B2-242B-4E9B-BD75-E383B7BF57F0}"/>
          </ac:spMkLst>
        </pc:spChg>
        <pc:spChg chg="add mod">
          <ac:chgData name="abraham castro juarez" userId="42e04ae371b34804" providerId="LiveId" clId="{EB7817E0-CB58-4985-BC0C-CCB4552E9F15}" dt="2020-12-07T21:12:42.956" v="3303" actId="1076"/>
          <ac:spMkLst>
            <pc:docMk/>
            <pc:sldMk cId="1194770058" sldId="273"/>
            <ac:spMk id="61" creationId="{920CFFB0-4A32-4107-AF2D-B0EBA675D8BB}"/>
          </ac:spMkLst>
        </pc:spChg>
        <pc:spChg chg="add del mod">
          <ac:chgData name="abraham castro juarez" userId="42e04ae371b34804" providerId="LiveId" clId="{EB7817E0-CB58-4985-BC0C-CCB4552E9F15}" dt="2020-12-07T21:12:07.560" v="3290" actId="478"/>
          <ac:spMkLst>
            <pc:docMk/>
            <pc:sldMk cId="1194770058" sldId="273"/>
            <ac:spMk id="62" creationId="{694BB166-3C9C-4879-884D-FADD7E71A560}"/>
          </ac:spMkLst>
        </pc:spChg>
        <pc:spChg chg="add del mod">
          <ac:chgData name="abraham castro juarez" userId="42e04ae371b34804" providerId="LiveId" clId="{EB7817E0-CB58-4985-BC0C-CCB4552E9F15}" dt="2020-12-07T21:12:07.560" v="3290" actId="478"/>
          <ac:spMkLst>
            <pc:docMk/>
            <pc:sldMk cId="1194770058" sldId="273"/>
            <ac:spMk id="64" creationId="{005DE26B-2864-40AC-9537-502C0F23FFA3}"/>
          </ac:spMkLst>
        </pc:spChg>
        <pc:spChg chg="add del mod">
          <ac:chgData name="abraham castro juarez" userId="42e04ae371b34804" providerId="LiveId" clId="{EB7817E0-CB58-4985-BC0C-CCB4552E9F15}" dt="2020-12-07T21:12:07.560" v="3290" actId="478"/>
          <ac:spMkLst>
            <pc:docMk/>
            <pc:sldMk cId="1194770058" sldId="273"/>
            <ac:spMk id="66" creationId="{997DA89D-1684-4FD1-B3C3-B350AB28C50F}"/>
          </ac:spMkLst>
        </pc:spChg>
        <pc:spChg chg="add del mod">
          <ac:chgData name="abraham castro juarez" userId="42e04ae371b34804" providerId="LiveId" clId="{EB7817E0-CB58-4985-BC0C-CCB4552E9F15}" dt="2020-12-07T21:12:07.560" v="3290" actId="478"/>
          <ac:spMkLst>
            <pc:docMk/>
            <pc:sldMk cId="1194770058" sldId="273"/>
            <ac:spMk id="68" creationId="{4A767900-17B9-45A9-B07C-52DD25D5AE9F}"/>
          </ac:spMkLst>
        </pc:spChg>
        <pc:spChg chg="add mod">
          <ac:chgData name="abraham castro juarez" userId="42e04ae371b34804" providerId="LiveId" clId="{EB7817E0-CB58-4985-BC0C-CCB4552E9F15}" dt="2020-12-07T21:12:42.956" v="3303" actId="1076"/>
          <ac:spMkLst>
            <pc:docMk/>
            <pc:sldMk cId="1194770058" sldId="273"/>
            <ac:spMk id="69" creationId="{D47AF4CB-015D-4CF6-9DAF-58910E7E57B6}"/>
          </ac:spMkLst>
        </pc:spChg>
        <pc:spChg chg="add mod">
          <ac:chgData name="abraham castro juarez" userId="42e04ae371b34804" providerId="LiveId" clId="{EB7817E0-CB58-4985-BC0C-CCB4552E9F15}" dt="2020-12-07T21:12:42.956" v="3303" actId="1076"/>
          <ac:spMkLst>
            <pc:docMk/>
            <pc:sldMk cId="1194770058" sldId="273"/>
            <ac:spMk id="70" creationId="{1800AB4C-61BE-46DC-98C9-9CBC32FDB660}"/>
          </ac:spMkLst>
        </pc:spChg>
        <pc:spChg chg="add mod">
          <ac:chgData name="abraham castro juarez" userId="42e04ae371b34804" providerId="LiveId" clId="{EB7817E0-CB58-4985-BC0C-CCB4552E9F15}" dt="2020-12-07T21:12:42.956" v="3303" actId="1076"/>
          <ac:spMkLst>
            <pc:docMk/>
            <pc:sldMk cId="1194770058" sldId="273"/>
            <ac:spMk id="71" creationId="{476E44E3-F599-4F43-9E49-459062EC737A}"/>
          </ac:spMkLst>
        </pc:spChg>
        <pc:spChg chg="add mod">
          <ac:chgData name="abraham castro juarez" userId="42e04ae371b34804" providerId="LiveId" clId="{EB7817E0-CB58-4985-BC0C-CCB4552E9F15}" dt="2020-12-07T21:12:42.956" v="3303" actId="1076"/>
          <ac:spMkLst>
            <pc:docMk/>
            <pc:sldMk cId="1194770058" sldId="273"/>
            <ac:spMk id="72" creationId="{DBB0390E-98EE-448C-AE6F-D9132269175E}"/>
          </ac:spMkLst>
        </pc:spChg>
        <pc:spChg chg="add mod">
          <ac:chgData name="abraham castro juarez" userId="42e04ae371b34804" providerId="LiveId" clId="{EB7817E0-CB58-4985-BC0C-CCB4552E9F15}" dt="2020-12-07T21:12:42.956" v="3303" actId="1076"/>
          <ac:spMkLst>
            <pc:docMk/>
            <pc:sldMk cId="1194770058" sldId="273"/>
            <ac:spMk id="73" creationId="{9AD0FFAE-6D5E-46EB-8FAB-D7BCD6FB4854}"/>
          </ac:spMkLst>
        </pc:spChg>
        <pc:grpChg chg="del">
          <ac:chgData name="abraham castro juarez" userId="42e04ae371b34804" providerId="LiveId" clId="{EB7817E0-CB58-4985-BC0C-CCB4552E9F15}" dt="2020-12-07T20:38:10.332" v="2932" actId="478"/>
          <ac:grpSpMkLst>
            <pc:docMk/>
            <pc:sldMk cId="1194770058" sldId="273"/>
            <ac:grpSpMk id="4" creationId="{5F453C74-8332-4EC9-91FA-690E154BCD01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0C4465-4B52-4057-99CE-3AFA062D8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99FF85-39B0-44A5-AFE9-FF526EE805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294D63-65CE-411A-BE45-5FCF29464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36FF-AB75-4245-A6C3-B2D95622C6CD}" type="datetimeFigureOut">
              <a:rPr lang="es-MX" smtClean="0"/>
              <a:t>11/12/20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50ABFA-1F6E-4E7E-8926-236C8209A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48473B-9CB8-44B6-8A09-09B2133F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53A20-16E6-4E02-B5B8-504676D69C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5816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5A95A6-3833-457D-8274-7FFC4FBB1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29CFDC-05F6-4820-9DCE-21B7381E1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F887D6-91F8-4C6E-A6D1-A68E3A465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36FF-AB75-4245-A6C3-B2D95622C6CD}" type="datetimeFigureOut">
              <a:rPr lang="es-MX" smtClean="0"/>
              <a:t>11/12/20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7803FB-7698-40E8-868F-78B0DAF16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A28CC7-5B1F-4A04-B238-95522ADE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53A20-16E6-4E02-B5B8-504676D69C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514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71705F-5B38-4F4C-9160-AD48132BBF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99C481-C986-4E61-8200-CD44E927C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10E146-0163-4293-80F3-8F5F4465F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36FF-AB75-4245-A6C3-B2D95622C6CD}" type="datetimeFigureOut">
              <a:rPr lang="es-MX" smtClean="0"/>
              <a:t>11/12/20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8915D6-CB6C-49F0-8327-67B08734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30A82B-D5B7-495F-885C-98F5C1BA5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53A20-16E6-4E02-B5B8-504676D69C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37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F24D6-EBA4-48C1-9384-60572DE51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08AF84-1029-4933-ABFC-E06E2D8B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A4B35-A389-4459-B547-C716EE840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36FF-AB75-4245-A6C3-B2D95622C6CD}" type="datetimeFigureOut">
              <a:rPr lang="es-MX" smtClean="0"/>
              <a:t>11/12/20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07B124-38A2-432F-AF94-146029776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F33365-A1A5-4907-8578-AC422D20A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53A20-16E6-4E02-B5B8-504676D69C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247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8D5C2D-A618-4B69-BBED-7F6EF995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17F0F9-93EB-46E2-A55D-6CE82B89B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502820-786D-490E-BE16-9238D562F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36FF-AB75-4245-A6C3-B2D95622C6CD}" type="datetimeFigureOut">
              <a:rPr lang="es-MX" smtClean="0"/>
              <a:t>11/12/20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F522E4-7EDF-49C3-AF09-EE403AF1C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E20AB5-79CB-4CF5-A9A4-1E1A4C1A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53A20-16E6-4E02-B5B8-504676D69C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7342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04026B-0A0D-4909-96FC-D44DAAE23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9870A9-4BB9-4096-B3D1-E9CC82F43E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3ECC70-0CDD-44A6-AF96-E4F2F8FB0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A3F61B-8FC0-4E6B-B26C-FCEFACD89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36FF-AB75-4245-A6C3-B2D95622C6CD}" type="datetimeFigureOut">
              <a:rPr lang="es-MX" smtClean="0"/>
              <a:t>11/12/20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265A33-1706-48C7-9F15-E9DD16444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1256A3-AAAD-4732-A9E7-97A06DE5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53A20-16E6-4E02-B5B8-504676D69C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545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65B94D-1FF8-47E0-ACE3-99A7397F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34BF73-8085-4F28-969D-F3388167A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95D2F0-B7BA-4C24-898A-509D1165A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6A4CB87-BCCD-43BD-8041-5B5A27F614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38B2255-4D94-406B-98B6-09C4118BE1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1AAFEB-9D4E-4A23-8B78-DDB939AC2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36FF-AB75-4245-A6C3-B2D95622C6CD}" type="datetimeFigureOut">
              <a:rPr lang="es-MX" smtClean="0"/>
              <a:t>11/12/20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E52715E-46EC-497D-AA75-AF74851DC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4081DBA-E4B2-4AFD-8BC4-BF27C91D6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53A20-16E6-4E02-B5B8-504676D69C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8589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FC96DC-B83E-4C7D-8C71-BE6EF8EFA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D5FC09-F4BC-4CFE-8524-EDF94F6DA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36FF-AB75-4245-A6C3-B2D95622C6CD}" type="datetimeFigureOut">
              <a:rPr lang="es-MX" smtClean="0"/>
              <a:t>11/12/20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3A9E63D-3FEA-4E31-A896-98B876520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1B3D234-6D43-46DA-88FA-626E73F66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53A20-16E6-4E02-B5B8-504676D69C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696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4F0644A-485F-4D6B-8BBC-4D0E48AC7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36FF-AB75-4245-A6C3-B2D95622C6CD}" type="datetimeFigureOut">
              <a:rPr lang="es-MX" smtClean="0"/>
              <a:t>11/12/20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28AAC3B-D5F8-40AB-B852-540FBE33E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79EC35C-03EE-4631-8335-DD7D9E62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53A20-16E6-4E02-B5B8-504676D69C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871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741FB0-F67B-4079-99CF-DDE913955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BD3E32-32F6-4753-AA99-660AAD16A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6CCECE-D226-4AD2-BDED-11F56CE07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DB622B-9677-4009-AF90-D0C488F9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36FF-AB75-4245-A6C3-B2D95622C6CD}" type="datetimeFigureOut">
              <a:rPr lang="es-MX" smtClean="0"/>
              <a:t>11/12/20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0B7A3D-6391-4BE2-BF8F-93F3D13B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0F08FE-6959-4F35-B1A4-0C3FE8B7E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53A20-16E6-4E02-B5B8-504676D69C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195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436E16-85CF-4844-9CCE-F89B21D5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5B94820-86CB-4D0C-8C29-D859EF6602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E87098-BC77-41D0-A53E-FDE6E179F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803B9F-8EDB-425B-A841-E8B2A2166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36FF-AB75-4245-A6C3-B2D95622C6CD}" type="datetimeFigureOut">
              <a:rPr lang="es-MX" smtClean="0"/>
              <a:t>11/12/20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37634E3-882C-4870-B14C-4AB6316FC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DECA2E-23D4-4486-8FCB-0D2406D4B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53A20-16E6-4E02-B5B8-504676D69C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948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1F824C8-B922-4E13-86C2-7E5256FDA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02E4D0-3296-4AC5-BEC4-2C460A933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E1445-750F-4950-BF17-66947B41A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636FF-AB75-4245-A6C3-B2D95622C6CD}" type="datetimeFigureOut">
              <a:rPr lang="es-MX" smtClean="0"/>
              <a:t>11/12/20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0BF17F-26A4-4D55-B580-0618B5C6A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6600E5-A5CE-46F3-9900-E9E7433F4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53A20-16E6-4E02-B5B8-504676D69C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821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9.emf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11" Type="http://schemas.microsoft.com/office/2007/relationships/hdphoto" Target="../media/hdphoto1.wdp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02E2447-93E8-4732-935C-1E90C552AE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2"/>
          <a:stretch/>
        </p:blipFill>
        <p:spPr>
          <a:xfrm>
            <a:off x="5772151" y="0"/>
            <a:ext cx="6419850" cy="6858000"/>
          </a:xfrm>
          <a:prstGeom prst="rect">
            <a:avLst/>
          </a:prstGeom>
        </p:spPr>
      </p:pic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6D0D1056-2EF5-476A-A88C-325F8803B242}"/>
              </a:ext>
            </a:extLst>
          </p:cNvPr>
          <p:cNvSpPr/>
          <p:nvPr/>
        </p:nvSpPr>
        <p:spPr>
          <a:xfrm>
            <a:off x="2" y="2"/>
            <a:ext cx="12191999" cy="6857999"/>
          </a:xfrm>
          <a:custGeom>
            <a:avLst/>
            <a:gdLst>
              <a:gd name="connsiteX0" fmla="*/ 6642645 w 12191999"/>
              <a:gd name="connsiteY0" fmla="*/ 4579968 h 6857999"/>
              <a:gd name="connsiteX1" fmla="*/ 6102645 w 12191999"/>
              <a:gd name="connsiteY1" fmla="*/ 5659967 h 6857999"/>
              <a:gd name="connsiteX2" fmla="*/ 6642645 w 12191999"/>
              <a:gd name="connsiteY2" fmla="*/ 6739966 h 6857999"/>
              <a:gd name="connsiteX3" fmla="*/ 7722645 w 12191999"/>
              <a:gd name="connsiteY3" fmla="*/ 6739966 h 6857999"/>
              <a:gd name="connsiteX4" fmla="*/ 8262645 w 12191999"/>
              <a:gd name="connsiteY4" fmla="*/ 5659967 h 6857999"/>
              <a:gd name="connsiteX5" fmla="*/ 7722645 w 12191999"/>
              <a:gd name="connsiteY5" fmla="*/ 4579968 h 6857999"/>
              <a:gd name="connsiteX6" fmla="*/ 10427822 w 12191999"/>
              <a:gd name="connsiteY6" fmla="*/ 4532904 h 6857999"/>
              <a:gd name="connsiteX7" fmla="*/ 9887822 w 12191999"/>
              <a:gd name="connsiteY7" fmla="*/ 5612903 h 6857999"/>
              <a:gd name="connsiteX8" fmla="*/ 10427822 w 12191999"/>
              <a:gd name="connsiteY8" fmla="*/ 6692902 h 6857999"/>
              <a:gd name="connsiteX9" fmla="*/ 11507822 w 12191999"/>
              <a:gd name="connsiteY9" fmla="*/ 6692902 h 6857999"/>
              <a:gd name="connsiteX10" fmla="*/ 12047822 w 12191999"/>
              <a:gd name="connsiteY10" fmla="*/ 5612903 h 6857999"/>
              <a:gd name="connsiteX11" fmla="*/ 11507822 w 12191999"/>
              <a:gd name="connsiteY11" fmla="*/ 4532904 h 6857999"/>
              <a:gd name="connsiteX12" fmla="*/ 8487211 w 12191999"/>
              <a:gd name="connsiteY12" fmla="*/ 3429000 h 6857999"/>
              <a:gd name="connsiteX13" fmla="*/ 7947211 w 12191999"/>
              <a:gd name="connsiteY13" fmla="*/ 4508999 h 6857999"/>
              <a:gd name="connsiteX14" fmla="*/ 8487211 w 12191999"/>
              <a:gd name="connsiteY14" fmla="*/ 5588998 h 6857999"/>
              <a:gd name="connsiteX15" fmla="*/ 9567211 w 12191999"/>
              <a:gd name="connsiteY15" fmla="*/ 5588998 h 6857999"/>
              <a:gd name="connsiteX16" fmla="*/ 10107211 w 12191999"/>
              <a:gd name="connsiteY16" fmla="*/ 4508999 h 6857999"/>
              <a:gd name="connsiteX17" fmla="*/ 9567211 w 12191999"/>
              <a:gd name="connsiteY17" fmla="*/ 3429000 h 6857999"/>
              <a:gd name="connsiteX18" fmla="*/ 6635999 w 12191999"/>
              <a:gd name="connsiteY18" fmla="*/ 2301937 h 6857999"/>
              <a:gd name="connsiteX19" fmla="*/ 6096000 w 12191999"/>
              <a:gd name="connsiteY19" fmla="*/ 3381935 h 6857999"/>
              <a:gd name="connsiteX20" fmla="*/ 6635999 w 12191999"/>
              <a:gd name="connsiteY20" fmla="*/ 4461934 h 6857999"/>
              <a:gd name="connsiteX21" fmla="*/ 7715999 w 12191999"/>
              <a:gd name="connsiteY21" fmla="*/ 4461934 h 6857999"/>
              <a:gd name="connsiteX22" fmla="*/ 8255999 w 12191999"/>
              <a:gd name="connsiteY22" fmla="*/ 3381935 h 6857999"/>
              <a:gd name="connsiteX23" fmla="*/ 7715999 w 12191999"/>
              <a:gd name="connsiteY23" fmla="*/ 2301937 h 6857999"/>
              <a:gd name="connsiteX24" fmla="*/ 10427822 w 12191999"/>
              <a:gd name="connsiteY24" fmla="*/ 2301936 h 6857999"/>
              <a:gd name="connsiteX25" fmla="*/ 9887822 w 12191999"/>
              <a:gd name="connsiteY25" fmla="*/ 3381935 h 6857999"/>
              <a:gd name="connsiteX26" fmla="*/ 10427822 w 12191999"/>
              <a:gd name="connsiteY26" fmla="*/ 4461934 h 6857999"/>
              <a:gd name="connsiteX27" fmla="*/ 11507822 w 12191999"/>
              <a:gd name="connsiteY27" fmla="*/ 4461934 h 6857999"/>
              <a:gd name="connsiteX28" fmla="*/ 12047822 w 12191999"/>
              <a:gd name="connsiteY28" fmla="*/ 3381935 h 6857999"/>
              <a:gd name="connsiteX29" fmla="*/ 11507822 w 12191999"/>
              <a:gd name="connsiteY29" fmla="*/ 2301936 h 6857999"/>
              <a:gd name="connsiteX30" fmla="*/ 8487211 w 12191999"/>
              <a:gd name="connsiteY30" fmla="*/ 1056841 h 6857999"/>
              <a:gd name="connsiteX31" fmla="*/ 7947211 w 12191999"/>
              <a:gd name="connsiteY31" fmla="*/ 2136839 h 6857999"/>
              <a:gd name="connsiteX32" fmla="*/ 8487211 w 12191999"/>
              <a:gd name="connsiteY32" fmla="*/ 3216838 h 6857999"/>
              <a:gd name="connsiteX33" fmla="*/ 9567211 w 12191999"/>
              <a:gd name="connsiteY33" fmla="*/ 3216838 h 6857999"/>
              <a:gd name="connsiteX34" fmla="*/ 10107211 w 12191999"/>
              <a:gd name="connsiteY34" fmla="*/ 2136839 h 6857999"/>
              <a:gd name="connsiteX35" fmla="*/ 9567211 w 12191999"/>
              <a:gd name="connsiteY35" fmla="*/ 1056841 h 6857999"/>
              <a:gd name="connsiteX36" fmla="*/ 6546600 w 12191999"/>
              <a:gd name="connsiteY36" fmla="*/ 70969 h 6857999"/>
              <a:gd name="connsiteX37" fmla="*/ 6006600 w 12191999"/>
              <a:gd name="connsiteY37" fmla="*/ 1150968 h 6857999"/>
              <a:gd name="connsiteX38" fmla="*/ 6546600 w 12191999"/>
              <a:gd name="connsiteY38" fmla="*/ 2230967 h 6857999"/>
              <a:gd name="connsiteX39" fmla="*/ 7626600 w 12191999"/>
              <a:gd name="connsiteY39" fmla="*/ 2230967 h 6857999"/>
              <a:gd name="connsiteX40" fmla="*/ 8166600 w 12191999"/>
              <a:gd name="connsiteY40" fmla="*/ 1150968 h 6857999"/>
              <a:gd name="connsiteX41" fmla="*/ 7626600 w 12191999"/>
              <a:gd name="connsiteY41" fmla="*/ 70969 h 6857999"/>
              <a:gd name="connsiteX42" fmla="*/ 10427822 w 12191999"/>
              <a:gd name="connsiteY42" fmla="*/ 70968 h 6857999"/>
              <a:gd name="connsiteX43" fmla="*/ 9887822 w 12191999"/>
              <a:gd name="connsiteY43" fmla="*/ 1150967 h 6857999"/>
              <a:gd name="connsiteX44" fmla="*/ 10427822 w 12191999"/>
              <a:gd name="connsiteY44" fmla="*/ 2230966 h 6857999"/>
              <a:gd name="connsiteX45" fmla="*/ 11507822 w 12191999"/>
              <a:gd name="connsiteY45" fmla="*/ 2230966 h 6857999"/>
              <a:gd name="connsiteX46" fmla="*/ 12047822 w 12191999"/>
              <a:gd name="connsiteY46" fmla="*/ 1150967 h 6857999"/>
              <a:gd name="connsiteX47" fmla="*/ 11507822 w 12191999"/>
              <a:gd name="connsiteY47" fmla="*/ 70968 h 6857999"/>
              <a:gd name="connsiteX48" fmla="*/ 0 w 12191999"/>
              <a:gd name="connsiteY48" fmla="*/ 0 h 6857999"/>
              <a:gd name="connsiteX49" fmla="*/ 12191999 w 12191999"/>
              <a:gd name="connsiteY49" fmla="*/ 0 h 6857999"/>
              <a:gd name="connsiteX50" fmla="*/ 12191999 w 12191999"/>
              <a:gd name="connsiteY50" fmla="*/ 6857999 h 6857999"/>
              <a:gd name="connsiteX51" fmla="*/ 0 w 12191999"/>
              <a:gd name="connsiteY5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1999" h="6857999">
                <a:moveTo>
                  <a:pt x="6642645" y="4579968"/>
                </a:moveTo>
                <a:lnTo>
                  <a:pt x="6102645" y="5659967"/>
                </a:lnTo>
                <a:lnTo>
                  <a:pt x="6642645" y="6739966"/>
                </a:lnTo>
                <a:lnTo>
                  <a:pt x="7722645" y="6739966"/>
                </a:lnTo>
                <a:lnTo>
                  <a:pt x="8262645" y="5659967"/>
                </a:lnTo>
                <a:lnTo>
                  <a:pt x="7722645" y="4579968"/>
                </a:lnTo>
                <a:close/>
                <a:moveTo>
                  <a:pt x="10427822" y="4532904"/>
                </a:moveTo>
                <a:lnTo>
                  <a:pt x="9887822" y="5612903"/>
                </a:lnTo>
                <a:lnTo>
                  <a:pt x="10427822" y="6692902"/>
                </a:lnTo>
                <a:lnTo>
                  <a:pt x="11507822" y="6692902"/>
                </a:lnTo>
                <a:lnTo>
                  <a:pt x="12047822" y="5612903"/>
                </a:lnTo>
                <a:lnTo>
                  <a:pt x="11507822" y="4532904"/>
                </a:lnTo>
                <a:close/>
                <a:moveTo>
                  <a:pt x="8487211" y="3429000"/>
                </a:moveTo>
                <a:lnTo>
                  <a:pt x="7947211" y="4508999"/>
                </a:lnTo>
                <a:lnTo>
                  <a:pt x="8487211" y="5588998"/>
                </a:lnTo>
                <a:lnTo>
                  <a:pt x="9567211" y="5588998"/>
                </a:lnTo>
                <a:lnTo>
                  <a:pt x="10107211" y="4508999"/>
                </a:lnTo>
                <a:lnTo>
                  <a:pt x="9567211" y="3429000"/>
                </a:lnTo>
                <a:close/>
                <a:moveTo>
                  <a:pt x="6635999" y="2301937"/>
                </a:moveTo>
                <a:lnTo>
                  <a:pt x="6096000" y="3381935"/>
                </a:lnTo>
                <a:lnTo>
                  <a:pt x="6635999" y="4461934"/>
                </a:lnTo>
                <a:lnTo>
                  <a:pt x="7715999" y="4461934"/>
                </a:lnTo>
                <a:lnTo>
                  <a:pt x="8255999" y="3381935"/>
                </a:lnTo>
                <a:lnTo>
                  <a:pt x="7715999" y="2301937"/>
                </a:lnTo>
                <a:close/>
                <a:moveTo>
                  <a:pt x="10427822" y="2301936"/>
                </a:moveTo>
                <a:lnTo>
                  <a:pt x="9887822" y="3381935"/>
                </a:lnTo>
                <a:lnTo>
                  <a:pt x="10427822" y="4461934"/>
                </a:lnTo>
                <a:lnTo>
                  <a:pt x="11507822" y="4461934"/>
                </a:lnTo>
                <a:lnTo>
                  <a:pt x="12047822" y="3381935"/>
                </a:lnTo>
                <a:lnTo>
                  <a:pt x="11507822" y="2301936"/>
                </a:lnTo>
                <a:close/>
                <a:moveTo>
                  <a:pt x="8487211" y="1056841"/>
                </a:moveTo>
                <a:lnTo>
                  <a:pt x="7947211" y="2136839"/>
                </a:lnTo>
                <a:lnTo>
                  <a:pt x="8487211" y="3216838"/>
                </a:lnTo>
                <a:lnTo>
                  <a:pt x="9567211" y="3216838"/>
                </a:lnTo>
                <a:lnTo>
                  <a:pt x="10107211" y="2136839"/>
                </a:lnTo>
                <a:lnTo>
                  <a:pt x="9567211" y="1056841"/>
                </a:lnTo>
                <a:close/>
                <a:moveTo>
                  <a:pt x="6546600" y="70969"/>
                </a:moveTo>
                <a:lnTo>
                  <a:pt x="6006600" y="1150968"/>
                </a:lnTo>
                <a:lnTo>
                  <a:pt x="6546600" y="2230967"/>
                </a:lnTo>
                <a:lnTo>
                  <a:pt x="7626600" y="2230967"/>
                </a:lnTo>
                <a:lnTo>
                  <a:pt x="8166600" y="1150968"/>
                </a:lnTo>
                <a:lnTo>
                  <a:pt x="7626600" y="70969"/>
                </a:lnTo>
                <a:close/>
                <a:moveTo>
                  <a:pt x="10427822" y="70968"/>
                </a:moveTo>
                <a:lnTo>
                  <a:pt x="9887822" y="1150967"/>
                </a:lnTo>
                <a:lnTo>
                  <a:pt x="10427822" y="2230966"/>
                </a:lnTo>
                <a:lnTo>
                  <a:pt x="11507822" y="2230966"/>
                </a:lnTo>
                <a:lnTo>
                  <a:pt x="12047822" y="1150967"/>
                </a:lnTo>
                <a:lnTo>
                  <a:pt x="11507822" y="70968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EBC5EF8-EC96-4D60-8F13-4A749565EA1C}"/>
              </a:ext>
            </a:extLst>
          </p:cNvPr>
          <p:cNvSpPr txBox="1"/>
          <p:nvPr/>
        </p:nvSpPr>
        <p:spPr>
          <a:xfrm>
            <a:off x="0" y="1059363"/>
            <a:ext cx="680224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800" b="1" dirty="0">
              <a:solidFill>
                <a:srgbClr val="112B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algn="ctr"/>
            <a:r>
              <a:rPr lang="es-MX" sz="3600" b="1" dirty="0">
                <a:solidFill>
                  <a:srgbClr val="112B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GRIEGO 1</a:t>
            </a:r>
          </a:p>
          <a:p>
            <a:pPr algn="ctr"/>
            <a:endParaRPr lang="es-MX" sz="3600" b="1" dirty="0">
              <a:solidFill>
                <a:srgbClr val="112B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algn="ctr"/>
            <a:endParaRPr lang="es-MX" sz="3600" b="1" dirty="0">
              <a:solidFill>
                <a:srgbClr val="112B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algn="ctr"/>
            <a:r>
              <a:rPr lang="es-MX" sz="3600" b="1" dirty="0">
                <a:solidFill>
                  <a:srgbClr val="112B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UNIDAD 5</a:t>
            </a:r>
          </a:p>
          <a:p>
            <a:pPr algn="ctr"/>
            <a:endParaRPr lang="es-MX" sz="2800" b="1" dirty="0">
              <a:solidFill>
                <a:srgbClr val="112B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algn="ctr"/>
            <a:endParaRPr lang="es-MX" sz="1400" b="1" dirty="0">
              <a:solidFill>
                <a:srgbClr val="112B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es-MX" sz="2400" dirty="0">
                <a:solidFill>
                  <a:srgbClr val="2A2416"/>
                </a:solidFill>
                <a:latin typeface="Segoe Print" panose="02000600000000000000" pitchFamily="2" charset="0"/>
              </a:rPr>
              <a:t>Los sustantivos de la primera declinación</a:t>
            </a:r>
            <a:endParaRPr lang="es-MX" sz="2400" b="1" dirty="0">
              <a:solidFill>
                <a:srgbClr val="112B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algn="ctr"/>
            <a:endParaRPr lang="es-MX" sz="4400" b="1" dirty="0">
              <a:solidFill>
                <a:srgbClr val="112B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6" name="Picture 2" descr="Instituto de Lideres Cristianos - Inicio | Facebook">
            <a:extLst>
              <a:ext uri="{FF2B5EF4-FFF2-40B4-BE49-F238E27FC236}">
                <a16:creationId xmlns:a16="http://schemas.microsoft.com/office/drawing/2014/main" id="{97D1D064-E610-4C58-A436-C732B9DEF3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1152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9747D98-5B15-4A16-AEAD-2BFBA9063476}"/>
              </a:ext>
            </a:extLst>
          </p:cNvPr>
          <p:cNvSpPr txBox="1"/>
          <p:nvPr/>
        </p:nvSpPr>
        <p:spPr>
          <a:xfrm>
            <a:off x="352927" y="5943600"/>
            <a:ext cx="5839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rgbClr val="2A2416"/>
                </a:solidFill>
                <a:latin typeface="Segoe Print" panose="02000600000000000000" pitchFamily="2" charset="0"/>
              </a:rPr>
              <a:t>Por: Abraham Castro Juárez</a:t>
            </a:r>
          </a:p>
        </p:txBody>
      </p:sp>
    </p:spTree>
    <p:extLst>
      <p:ext uri="{BB962C8B-B14F-4D97-AF65-F5344CB8AC3E}">
        <p14:creationId xmlns:p14="http://schemas.microsoft.com/office/powerpoint/2010/main" val="3677494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61CE49E-CA5C-4DD0-BE45-61B0AABA321D}"/>
              </a:ext>
            </a:extLst>
          </p:cNvPr>
          <p:cNvSpPr txBox="1"/>
          <p:nvPr/>
        </p:nvSpPr>
        <p:spPr>
          <a:xfrm>
            <a:off x="1546029" y="1146758"/>
            <a:ext cx="10239498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900"/>
              </a:spcBef>
              <a:spcAft>
                <a:spcPts val="800"/>
              </a:spcAft>
            </a:pPr>
            <a:r>
              <a:rPr lang="es-E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dern Love" panose="04090805081005020601" pitchFamily="82" charset="0"/>
                <a:ea typeface="Calibri" panose="020F0502020204030204" pitchFamily="34" charset="0"/>
                <a:cs typeface="Calibri" panose="020F0502020204030204" pitchFamily="34" charset="0"/>
              </a:rPr>
              <a:t>LOS SUSTANTIVOS DE LA PRIMERA DECLINACIÓN</a:t>
            </a:r>
            <a:endParaRPr lang="el-GR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Google Shape;567;p53">
            <a:extLst>
              <a:ext uri="{FF2B5EF4-FFF2-40B4-BE49-F238E27FC236}">
                <a16:creationId xmlns:a16="http://schemas.microsoft.com/office/drawing/2014/main" id="{AC458FCA-17CA-4A24-B419-F097B6ED4B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V="1">
            <a:off x="4772110" y="3092815"/>
            <a:ext cx="1598666" cy="850306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7FB7208F-422A-47E7-90FB-62430E52F9F1}"/>
              </a:ext>
            </a:extLst>
          </p:cNvPr>
          <p:cNvSpPr txBox="1"/>
          <p:nvPr/>
        </p:nvSpPr>
        <p:spPr>
          <a:xfrm>
            <a:off x="2614537" y="2338853"/>
            <a:ext cx="21575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omic Sans MS" panose="030F0702030302020204" pitchFamily="66" charset="0"/>
              </a:rPr>
              <a:t>La mayoría de los sustantivos, adjetivos y pronombres de la primera declinación son femeninos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FFAFC7C1-2886-474C-93CB-4D0553A9AAB7}"/>
              </a:ext>
            </a:extLst>
          </p:cNvPr>
          <p:cNvSpPr txBox="1"/>
          <p:nvPr/>
        </p:nvSpPr>
        <p:spPr>
          <a:xfrm>
            <a:off x="6260151" y="3943121"/>
            <a:ext cx="2268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omic Sans MS" panose="030F0702030302020204" pitchFamily="66" charset="0"/>
              </a:rPr>
              <a:t>Se caracterizan porque terminan en alfa (</a:t>
            </a:r>
            <a:r>
              <a:rPr lang="es-MX" dirty="0">
                <a:latin typeface="Greek" panose="02020500000000000000" pitchFamily="18" charset="0"/>
              </a:rPr>
              <a:t>a</a:t>
            </a:r>
            <a:r>
              <a:rPr lang="es-MX" dirty="0">
                <a:latin typeface="Comic Sans MS" panose="030F0702030302020204" pitchFamily="66" charset="0"/>
              </a:rPr>
              <a:t>) o en eta (</a:t>
            </a:r>
            <a:r>
              <a:rPr lang="es-MX" dirty="0">
                <a:latin typeface="Greek" panose="02020500000000000000" pitchFamily="18" charset="0"/>
              </a:rPr>
              <a:t>h</a:t>
            </a:r>
            <a:r>
              <a:rPr lang="es-MX" dirty="0"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40" name="Google Shape;567;p53">
            <a:extLst>
              <a:ext uri="{FF2B5EF4-FFF2-40B4-BE49-F238E27FC236}">
                <a16:creationId xmlns:a16="http://schemas.microsoft.com/office/drawing/2014/main" id="{FCC829C6-C12D-4734-BB0C-E6378EB9341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V="1">
            <a:off x="8612933" y="4159615"/>
            <a:ext cx="1598666" cy="850306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00164426-B20A-4239-88A5-FB7E16FDC2CF}"/>
              </a:ext>
            </a:extLst>
          </p:cNvPr>
          <p:cNvSpPr txBox="1"/>
          <p:nvPr/>
        </p:nvSpPr>
        <p:spPr>
          <a:xfrm>
            <a:off x="9077500" y="5143485"/>
            <a:ext cx="22681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omic Sans MS" panose="030F0702030302020204" pitchFamily="66" charset="0"/>
              </a:rPr>
              <a:t>A continuación un ejemplo de declinación de sustantivos femeninos:</a:t>
            </a:r>
          </a:p>
        </p:txBody>
      </p:sp>
      <p:sp>
        <p:nvSpPr>
          <p:cNvPr id="42" name="Google Shape;1862;p48">
            <a:extLst>
              <a:ext uri="{FF2B5EF4-FFF2-40B4-BE49-F238E27FC236}">
                <a16:creationId xmlns:a16="http://schemas.microsoft.com/office/drawing/2014/main" id="{51D0BAFF-07D2-43DA-A57C-D66F9031AD5D}"/>
              </a:ext>
            </a:extLst>
          </p:cNvPr>
          <p:cNvSpPr/>
          <p:nvPr/>
        </p:nvSpPr>
        <p:spPr>
          <a:xfrm rot="18847312">
            <a:off x="10929025" y="2224633"/>
            <a:ext cx="625380" cy="594513"/>
          </a:xfrm>
          <a:custGeom>
            <a:avLst/>
            <a:gdLst/>
            <a:ahLst/>
            <a:cxnLst/>
            <a:rect l="l" t="t" r="r" b="b"/>
            <a:pathLst>
              <a:path w="22369" h="35907" extrusionOk="0">
                <a:moveTo>
                  <a:pt x="9321" y="760"/>
                </a:moveTo>
                <a:cubicBezTo>
                  <a:pt x="9805" y="760"/>
                  <a:pt x="10297" y="817"/>
                  <a:pt x="10791" y="939"/>
                </a:cubicBezTo>
                <a:lnTo>
                  <a:pt x="10791" y="939"/>
                </a:lnTo>
                <a:cubicBezTo>
                  <a:pt x="10357" y="885"/>
                  <a:pt x="9921" y="857"/>
                  <a:pt x="9486" y="857"/>
                </a:cubicBezTo>
                <a:cubicBezTo>
                  <a:pt x="8704" y="857"/>
                  <a:pt x="7925" y="947"/>
                  <a:pt x="7164" y="1130"/>
                </a:cubicBezTo>
                <a:cubicBezTo>
                  <a:pt x="7855" y="894"/>
                  <a:pt x="8579" y="760"/>
                  <a:pt x="9321" y="760"/>
                </a:cubicBezTo>
                <a:close/>
                <a:moveTo>
                  <a:pt x="10989" y="832"/>
                </a:moveTo>
                <a:cubicBezTo>
                  <a:pt x="11427" y="926"/>
                  <a:pt x="11866" y="1020"/>
                  <a:pt x="12290" y="1161"/>
                </a:cubicBezTo>
                <a:cubicBezTo>
                  <a:pt x="12948" y="1381"/>
                  <a:pt x="13638" y="1632"/>
                  <a:pt x="14296" y="1929"/>
                </a:cubicBezTo>
                <a:cubicBezTo>
                  <a:pt x="13700" y="1679"/>
                  <a:pt x="13105" y="1475"/>
                  <a:pt x="12525" y="1302"/>
                </a:cubicBezTo>
                <a:cubicBezTo>
                  <a:pt x="11968" y="1139"/>
                  <a:pt x="11403" y="1019"/>
                  <a:pt x="10833" y="945"/>
                </a:cubicBezTo>
                <a:lnTo>
                  <a:pt x="10833" y="945"/>
                </a:lnTo>
                <a:cubicBezTo>
                  <a:pt x="10834" y="945"/>
                  <a:pt x="10835" y="945"/>
                  <a:pt x="10835" y="945"/>
                </a:cubicBezTo>
                <a:cubicBezTo>
                  <a:pt x="10910" y="945"/>
                  <a:pt x="10961" y="900"/>
                  <a:pt x="10989" y="832"/>
                </a:cubicBezTo>
                <a:close/>
                <a:moveTo>
                  <a:pt x="19124" y="10519"/>
                </a:moveTo>
                <a:cubicBezTo>
                  <a:pt x="18747" y="12651"/>
                  <a:pt x="17682" y="14767"/>
                  <a:pt x="16224" y="16366"/>
                </a:cubicBezTo>
                <a:cubicBezTo>
                  <a:pt x="15440" y="17228"/>
                  <a:pt x="14500" y="17808"/>
                  <a:pt x="13481" y="18184"/>
                </a:cubicBezTo>
                <a:cubicBezTo>
                  <a:pt x="13442" y="18129"/>
                  <a:pt x="13387" y="18105"/>
                  <a:pt x="13330" y="18105"/>
                </a:cubicBezTo>
                <a:cubicBezTo>
                  <a:pt x="13273" y="18105"/>
                  <a:pt x="13214" y="18129"/>
                  <a:pt x="13167" y="18168"/>
                </a:cubicBezTo>
                <a:cubicBezTo>
                  <a:pt x="13167" y="18152"/>
                  <a:pt x="13167" y="18137"/>
                  <a:pt x="13152" y="18121"/>
                </a:cubicBezTo>
                <a:cubicBezTo>
                  <a:pt x="13496" y="17949"/>
                  <a:pt x="13826" y="17761"/>
                  <a:pt x="14139" y="17541"/>
                </a:cubicBezTo>
                <a:cubicBezTo>
                  <a:pt x="16240" y="16130"/>
                  <a:pt x="18356" y="13372"/>
                  <a:pt x="19124" y="10519"/>
                </a:cubicBezTo>
                <a:close/>
                <a:moveTo>
                  <a:pt x="9416" y="1591"/>
                </a:moveTo>
                <a:cubicBezTo>
                  <a:pt x="11734" y="1591"/>
                  <a:pt x="14087" y="2393"/>
                  <a:pt x="16051" y="3685"/>
                </a:cubicBezTo>
                <a:cubicBezTo>
                  <a:pt x="20095" y="6350"/>
                  <a:pt x="18700" y="11099"/>
                  <a:pt x="16271" y="14406"/>
                </a:cubicBezTo>
                <a:cubicBezTo>
                  <a:pt x="15033" y="16115"/>
                  <a:pt x="13324" y="17572"/>
                  <a:pt x="11239" y="18090"/>
                </a:cubicBezTo>
                <a:cubicBezTo>
                  <a:pt x="10735" y="18217"/>
                  <a:pt x="10235" y="18277"/>
                  <a:pt x="9742" y="18277"/>
                </a:cubicBezTo>
                <a:cubicBezTo>
                  <a:pt x="7939" y="18277"/>
                  <a:pt x="6234" y="17482"/>
                  <a:pt x="4782" y="16350"/>
                </a:cubicBezTo>
                <a:cubicBezTo>
                  <a:pt x="3716" y="15519"/>
                  <a:pt x="2760" y="14485"/>
                  <a:pt x="2039" y="13325"/>
                </a:cubicBezTo>
                <a:cubicBezTo>
                  <a:pt x="2039" y="13309"/>
                  <a:pt x="2039" y="13278"/>
                  <a:pt x="2023" y="13262"/>
                </a:cubicBezTo>
                <a:cubicBezTo>
                  <a:pt x="1067" y="11350"/>
                  <a:pt x="863" y="9202"/>
                  <a:pt x="1427" y="7274"/>
                </a:cubicBezTo>
                <a:cubicBezTo>
                  <a:pt x="1882" y="6083"/>
                  <a:pt x="2571" y="4955"/>
                  <a:pt x="3355" y="3983"/>
                </a:cubicBezTo>
                <a:cubicBezTo>
                  <a:pt x="3653" y="3685"/>
                  <a:pt x="3967" y="3419"/>
                  <a:pt x="4311" y="3168"/>
                </a:cubicBezTo>
                <a:cubicBezTo>
                  <a:pt x="5861" y="2069"/>
                  <a:pt x="7628" y="1591"/>
                  <a:pt x="9416" y="1591"/>
                </a:cubicBezTo>
                <a:close/>
                <a:moveTo>
                  <a:pt x="14374" y="23732"/>
                </a:moveTo>
                <a:cubicBezTo>
                  <a:pt x="14296" y="23936"/>
                  <a:pt x="14233" y="24140"/>
                  <a:pt x="14155" y="24359"/>
                </a:cubicBezTo>
                <a:cubicBezTo>
                  <a:pt x="14155" y="24375"/>
                  <a:pt x="14155" y="24375"/>
                  <a:pt x="14155" y="24391"/>
                </a:cubicBezTo>
                <a:cubicBezTo>
                  <a:pt x="14061" y="24203"/>
                  <a:pt x="13982" y="24015"/>
                  <a:pt x="13904" y="23842"/>
                </a:cubicBezTo>
                <a:cubicBezTo>
                  <a:pt x="14061" y="23811"/>
                  <a:pt x="14202" y="23764"/>
                  <a:pt x="14359" y="23732"/>
                </a:cubicBezTo>
                <a:close/>
                <a:moveTo>
                  <a:pt x="15440" y="23482"/>
                </a:moveTo>
                <a:lnTo>
                  <a:pt x="15440" y="23482"/>
                </a:lnTo>
                <a:cubicBezTo>
                  <a:pt x="15377" y="23607"/>
                  <a:pt x="15315" y="23717"/>
                  <a:pt x="15252" y="23842"/>
                </a:cubicBezTo>
                <a:cubicBezTo>
                  <a:pt x="15236" y="23779"/>
                  <a:pt x="15221" y="23732"/>
                  <a:pt x="15189" y="23670"/>
                </a:cubicBezTo>
                <a:cubicBezTo>
                  <a:pt x="15189" y="23665"/>
                  <a:pt x="15185" y="23663"/>
                  <a:pt x="15180" y="23663"/>
                </a:cubicBezTo>
                <a:cubicBezTo>
                  <a:pt x="15167" y="23663"/>
                  <a:pt x="15147" y="23674"/>
                  <a:pt x="15158" y="23685"/>
                </a:cubicBezTo>
                <a:cubicBezTo>
                  <a:pt x="15174" y="23764"/>
                  <a:pt x="15189" y="23842"/>
                  <a:pt x="15205" y="23905"/>
                </a:cubicBezTo>
                <a:cubicBezTo>
                  <a:pt x="15111" y="24093"/>
                  <a:pt x="15001" y="24281"/>
                  <a:pt x="14892" y="24469"/>
                </a:cubicBezTo>
                <a:lnTo>
                  <a:pt x="14876" y="24469"/>
                </a:lnTo>
                <a:cubicBezTo>
                  <a:pt x="14970" y="24156"/>
                  <a:pt x="15064" y="23858"/>
                  <a:pt x="15158" y="23544"/>
                </a:cubicBezTo>
                <a:cubicBezTo>
                  <a:pt x="15252" y="23513"/>
                  <a:pt x="15346" y="23497"/>
                  <a:pt x="15440" y="23482"/>
                </a:cubicBezTo>
                <a:close/>
                <a:moveTo>
                  <a:pt x="16004" y="23450"/>
                </a:moveTo>
                <a:cubicBezTo>
                  <a:pt x="15848" y="23811"/>
                  <a:pt x="15691" y="24156"/>
                  <a:pt x="15503" y="24500"/>
                </a:cubicBezTo>
                <a:cubicBezTo>
                  <a:pt x="15487" y="24453"/>
                  <a:pt x="15456" y="24391"/>
                  <a:pt x="15440" y="24328"/>
                </a:cubicBezTo>
                <a:cubicBezTo>
                  <a:pt x="15550" y="24030"/>
                  <a:pt x="15660" y="23732"/>
                  <a:pt x="15769" y="23450"/>
                </a:cubicBezTo>
                <a:close/>
                <a:moveTo>
                  <a:pt x="14562" y="24203"/>
                </a:moveTo>
                <a:cubicBezTo>
                  <a:pt x="14578" y="24250"/>
                  <a:pt x="14594" y="24312"/>
                  <a:pt x="14625" y="24375"/>
                </a:cubicBezTo>
                <a:cubicBezTo>
                  <a:pt x="14562" y="24595"/>
                  <a:pt x="14500" y="24798"/>
                  <a:pt x="14437" y="25018"/>
                </a:cubicBezTo>
                <a:cubicBezTo>
                  <a:pt x="14374" y="24845"/>
                  <a:pt x="14296" y="24689"/>
                  <a:pt x="14218" y="24532"/>
                </a:cubicBezTo>
                <a:lnTo>
                  <a:pt x="14218" y="24532"/>
                </a:lnTo>
                <a:cubicBezTo>
                  <a:pt x="14249" y="24550"/>
                  <a:pt x="14284" y="24562"/>
                  <a:pt x="14318" y="24562"/>
                </a:cubicBezTo>
                <a:cubicBezTo>
                  <a:pt x="14370" y="24562"/>
                  <a:pt x="14418" y="24535"/>
                  <a:pt x="14437" y="24469"/>
                </a:cubicBezTo>
                <a:cubicBezTo>
                  <a:pt x="14484" y="24375"/>
                  <a:pt x="14515" y="24281"/>
                  <a:pt x="14562" y="24203"/>
                </a:cubicBezTo>
                <a:close/>
                <a:moveTo>
                  <a:pt x="16443" y="23450"/>
                </a:moveTo>
                <a:cubicBezTo>
                  <a:pt x="16459" y="23466"/>
                  <a:pt x="16459" y="23482"/>
                  <a:pt x="16475" y="23497"/>
                </a:cubicBezTo>
                <a:cubicBezTo>
                  <a:pt x="16506" y="23607"/>
                  <a:pt x="16537" y="23701"/>
                  <a:pt x="16569" y="23811"/>
                </a:cubicBezTo>
                <a:cubicBezTo>
                  <a:pt x="16545" y="23772"/>
                  <a:pt x="16502" y="23748"/>
                  <a:pt x="16459" y="23748"/>
                </a:cubicBezTo>
                <a:cubicBezTo>
                  <a:pt x="16416" y="23748"/>
                  <a:pt x="16373" y="23772"/>
                  <a:pt x="16349" y="23826"/>
                </a:cubicBezTo>
                <a:cubicBezTo>
                  <a:pt x="16161" y="24265"/>
                  <a:pt x="15957" y="24673"/>
                  <a:pt x="15722" y="25096"/>
                </a:cubicBezTo>
                <a:cubicBezTo>
                  <a:pt x="15707" y="25033"/>
                  <a:pt x="15675" y="24971"/>
                  <a:pt x="15660" y="24908"/>
                </a:cubicBezTo>
                <a:cubicBezTo>
                  <a:pt x="15738" y="24673"/>
                  <a:pt x="15832" y="24438"/>
                  <a:pt x="15926" y="24218"/>
                </a:cubicBezTo>
                <a:cubicBezTo>
                  <a:pt x="16051" y="23968"/>
                  <a:pt x="16161" y="23717"/>
                  <a:pt x="16255" y="23450"/>
                </a:cubicBezTo>
                <a:close/>
                <a:moveTo>
                  <a:pt x="14860" y="25002"/>
                </a:moveTo>
                <a:cubicBezTo>
                  <a:pt x="14876" y="25049"/>
                  <a:pt x="14892" y="25080"/>
                  <a:pt x="14907" y="25127"/>
                </a:cubicBezTo>
                <a:cubicBezTo>
                  <a:pt x="14844" y="25300"/>
                  <a:pt x="14782" y="25488"/>
                  <a:pt x="14719" y="25676"/>
                </a:cubicBezTo>
                <a:cubicBezTo>
                  <a:pt x="14688" y="25566"/>
                  <a:pt x="14641" y="25472"/>
                  <a:pt x="14609" y="25378"/>
                </a:cubicBezTo>
                <a:cubicBezTo>
                  <a:pt x="14688" y="25253"/>
                  <a:pt x="14782" y="25127"/>
                  <a:pt x="14860" y="25002"/>
                </a:cubicBezTo>
                <a:close/>
                <a:moveTo>
                  <a:pt x="16584" y="23842"/>
                </a:moveTo>
                <a:lnTo>
                  <a:pt x="16584" y="23842"/>
                </a:lnTo>
                <a:cubicBezTo>
                  <a:pt x="16678" y="24156"/>
                  <a:pt x="16788" y="24469"/>
                  <a:pt x="16882" y="24783"/>
                </a:cubicBezTo>
                <a:cubicBezTo>
                  <a:pt x="16867" y="24779"/>
                  <a:pt x="16853" y="24777"/>
                  <a:pt x="16840" y="24777"/>
                </a:cubicBezTo>
                <a:cubicBezTo>
                  <a:pt x="16797" y="24777"/>
                  <a:pt x="16761" y="24797"/>
                  <a:pt x="16725" y="24845"/>
                </a:cubicBezTo>
                <a:cubicBezTo>
                  <a:pt x="16506" y="25206"/>
                  <a:pt x="16271" y="25582"/>
                  <a:pt x="16051" y="25958"/>
                </a:cubicBezTo>
                <a:cubicBezTo>
                  <a:pt x="16020" y="25895"/>
                  <a:pt x="16004" y="25848"/>
                  <a:pt x="15989" y="25786"/>
                </a:cubicBezTo>
                <a:cubicBezTo>
                  <a:pt x="16177" y="25174"/>
                  <a:pt x="16381" y="24547"/>
                  <a:pt x="16584" y="23921"/>
                </a:cubicBezTo>
                <a:cubicBezTo>
                  <a:pt x="16600" y="23889"/>
                  <a:pt x="16584" y="23874"/>
                  <a:pt x="16584" y="23842"/>
                </a:cubicBezTo>
                <a:close/>
                <a:moveTo>
                  <a:pt x="16961" y="25033"/>
                </a:moveTo>
                <a:cubicBezTo>
                  <a:pt x="17055" y="25316"/>
                  <a:pt x="17133" y="25598"/>
                  <a:pt x="17211" y="25880"/>
                </a:cubicBezTo>
                <a:cubicBezTo>
                  <a:pt x="17164" y="25880"/>
                  <a:pt x="17102" y="25895"/>
                  <a:pt x="17070" y="25958"/>
                </a:cubicBezTo>
                <a:cubicBezTo>
                  <a:pt x="16866" y="26334"/>
                  <a:pt x="16678" y="26711"/>
                  <a:pt x="16459" y="27071"/>
                </a:cubicBezTo>
                <a:cubicBezTo>
                  <a:pt x="16412" y="26946"/>
                  <a:pt x="16365" y="26820"/>
                  <a:pt x="16318" y="26711"/>
                </a:cubicBezTo>
                <a:cubicBezTo>
                  <a:pt x="16506" y="26146"/>
                  <a:pt x="16725" y="25582"/>
                  <a:pt x="16961" y="25033"/>
                </a:cubicBezTo>
                <a:close/>
                <a:moveTo>
                  <a:pt x="15362" y="26209"/>
                </a:moveTo>
                <a:cubicBezTo>
                  <a:pt x="15409" y="26303"/>
                  <a:pt x="15456" y="26413"/>
                  <a:pt x="15503" y="26522"/>
                </a:cubicBezTo>
                <a:cubicBezTo>
                  <a:pt x="15424" y="26711"/>
                  <a:pt x="15377" y="26899"/>
                  <a:pt x="15299" y="27102"/>
                </a:cubicBezTo>
                <a:cubicBezTo>
                  <a:pt x="15236" y="26930"/>
                  <a:pt x="15174" y="26758"/>
                  <a:pt x="15095" y="26585"/>
                </a:cubicBezTo>
                <a:cubicBezTo>
                  <a:pt x="15189" y="26460"/>
                  <a:pt x="15268" y="26334"/>
                  <a:pt x="15362" y="26209"/>
                </a:cubicBezTo>
                <a:close/>
                <a:moveTo>
                  <a:pt x="15722" y="27040"/>
                </a:moveTo>
                <a:cubicBezTo>
                  <a:pt x="15769" y="27134"/>
                  <a:pt x="15816" y="27228"/>
                  <a:pt x="15848" y="27322"/>
                </a:cubicBezTo>
                <a:cubicBezTo>
                  <a:pt x="15785" y="27541"/>
                  <a:pt x="15722" y="27776"/>
                  <a:pt x="15660" y="28012"/>
                </a:cubicBezTo>
                <a:cubicBezTo>
                  <a:pt x="15597" y="27823"/>
                  <a:pt x="15518" y="27651"/>
                  <a:pt x="15456" y="27463"/>
                </a:cubicBezTo>
                <a:lnTo>
                  <a:pt x="15471" y="27463"/>
                </a:lnTo>
                <a:cubicBezTo>
                  <a:pt x="15550" y="27322"/>
                  <a:pt x="15644" y="27181"/>
                  <a:pt x="15722" y="27040"/>
                </a:cubicBezTo>
                <a:close/>
                <a:moveTo>
                  <a:pt x="16192" y="28043"/>
                </a:moveTo>
                <a:cubicBezTo>
                  <a:pt x="16224" y="28106"/>
                  <a:pt x="16240" y="28168"/>
                  <a:pt x="16271" y="28215"/>
                </a:cubicBezTo>
                <a:cubicBezTo>
                  <a:pt x="16192" y="28497"/>
                  <a:pt x="16130" y="28780"/>
                  <a:pt x="16083" y="29062"/>
                </a:cubicBezTo>
                <a:cubicBezTo>
                  <a:pt x="16004" y="28874"/>
                  <a:pt x="15942" y="28701"/>
                  <a:pt x="15863" y="28513"/>
                </a:cubicBezTo>
                <a:cubicBezTo>
                  <a:pt x="15973" y="28356"/>
                  <a:pt x="16083" y="28200"/>
                  <a:pt x="16192" y="28043"/>
                </a:cubicBezTo>
                <a:close/>
                <a:moveTo>
                  <a:pt x="16584" y="28936"/>
                </a:moveTo>
                <a:cubicBezTo>
                  <a:pt x="16616" y="28983"/>
                  <a:pt x="16631" y="29030"/>
                  <a:pt x="16647" y="29077"/>
                </a:cubicBezTo>
                <a:cubicBezTo>
                  <a:pt x="16584" y="29360"/>
                  <a:pt x="16506" y="29626"/>
                  <a:pt x="16428" y="29908"/>
                </a:cubicBezTo>
                <a:cubicBezTo>
                  <a:pt x="16381" y="29798"/>
                  <a:pt x="16334" y="29689"/>
                  <a:pt x="16287" y="29579"/>
                </a:cubicBezTo>
                <a:cubicBezTo>
                  <a:pt x="16302" y="29579"/>
                  <a:pt x="16302" y="29579"/>
                  <a:pt x="16302" y="29563"/>
                </a:cubicBezTo>
                <a:cubicBezTo>
                  <a:pt x="16396" y="29360"/>
                  <a:pt x="16490" y="29140"/>
                  <a:pt x="16584" y="28936"/>
                </a:cubicBezTo>
                <a:close/>
                <a:moveTo>
                  <a:pt x="16976" y="29830"/>
                </a:moveTo>
                <a:cubicBezTo>
                  <a:pt x="16976" y="29861"/>
                  <a:pt x="16992" y="29892"/>
                  <a:pt x="17008" y="29924"/>
                </a:cubicBezTo>
                <a:cubicBezTo>
                  <a:pt x="16945" y="30222"/>
                  <a:pt x="16882" y="30519"/>
                  <a:pt x="16819" y="30817"/>
                </a:cubicBezTo>
                <a:cubicBezTo>
                  <a:pt x="16772" y="30692"/>
                  <a:pt x="16710" y="30566"/>
                  <a:pt x="16663" y="30441"/>
                </a:cubicBezTo>
                <a:cubicBezTo>
                  <a:pt x="16757" y="30237"/>
                  <a:pt x="16866" y="30034"/>
                  <a:pt x="16976" y="29830"/>
                </a:cubicBezTo>
                <a:close/>
                <a:moveTo>
                  <a:pt x="17368" y="30817"/>
                </a:moveTo>
                <a:cubicBezTo>
                  <a:pt x="17384" y="30864"/>
                  <a:pt x="17399" y="30911"/>
                  <a:pt x="17415" y="30943"/>
                </a:cubicBezTo>
                <a:cubicBezTo>
                  <a:pt x="17368" y="31225"/>
                  <a:pt x="17305" y="31491"/>
                  <a:pt x="17243" y="31773"/>
                </a:cubicBezTo>
                <a:cubicBezTo>
                  <a:pt x="17196" y="31664"/>
                  <a:pt x="17149" y="31554"/>
                  <a:pt x="17102" y="31444"/>
                </a:cubicBezTo>
                <a:cubicBezTo>
                  <a:pt x="17196" y="31225"/>
                  <a:pt x="17274" y="31021"/>
                  <a:pt x="17368" y="30817"/>
                </a:cubicBezTo>
                <a:close/>
                <a:moveTo>
                  <a:pt x="17776" y="31852"/>
                </a:moveTo>
                <a:cubicBezTo>
                  <a:pt x="17791" y="31883"/>
                  <a:pt x="17807" y="31930"/>
                  <a:pt x="17823" y="31961"/>
                </a:cubicBezTo>
                <a:cubicBezTo>
                  <a:pt x="17776" y="32228"/>
                  <a:pt x="17713" y="32479"/>
                  <a:pt x="17650" y="32745"/>
                </a:cubicBezTo>
                <a:cubicBezTo>
                  <a:pt x="17619" y="32635"/>
                  <a:pt x="17572" y="32541"/>
                  <a:pt x="17525" y="32432"/>
                </a:cubicBezTo>
                <a:cubicBezTo>
                  <a:pt x="17619" y="32244"/>
                  <a:pt x="17697" y="32040"/>
                  <a:pt x="17776" y="31852"/>
                </a:cubicBezTo>
                <a:close/>
                <a:moveTo>
                  <a:pt x="16788" y="24234"/>
                </a:moveTo>
                <a:lnTo>
                  <a:pt x="16788" y="24234"/>
                </a:lnTo>
                <a:cubicBezTo>
                  <a:pt x="17180" y="25112"/>
                  <a:pt x="17572" y="26005"/>
                  <a:pt x="17964" y="26883"/>
                </a:cubicBezTo>
                <a:cubicBezTo>
                  <a:pt x="18136" y="27353"/>
                  <a:pt x="18309" y="27823"/>
                  <a:pt x="18481" y="28278"/>
                </a:cubicBezTo>
                <a:cubicBezTo>
                  <a:pt x="18732" y="28905"/>
                  <a:pt x="18983" y="29548"/>
                  <a:pt x="19233" y="30190"/>
                </a:cubicBezTo>
                <a:cubicBezTo>
                  <a:pt x="19421" y="30755"/>
                  <a:pt x="19609" y="31303"/>
                  <a:pt x="19798" y="31867"/>
                </a:cubicBezTo>
                <a:cubicBezTo>
                  <a:pt x="19798" y="31883"/>
                  <a:pt x="19813" y="31914"/>
                  <a:pt x="19813" y="31930"/>
                </a:cubicBezTo>
                <a:cubicBezTo>
                  <a:pt x="19657" y="32259"/>
                  <a:pt x="19484" y="32588"/>
                  <a:pt x="19327" y="32902"/>
                </a:cubicBezTo>
                <a:cubicBezTo>
                  <a:pt x="19437" y="32463"/>
                  <a:pt x="19547" y="32040"/>
                  <a:pt x="19657" y="31601"/>
                </a:cubicBezTo>
                <a:cubicBezTo>
                  <a:pt x="19697" y="31471"/>
                  <a:pt x="19602" y="31379"/>
                  <a:pt x="19504" y="31379"/>
                </a:cubicBezTo>
                <a:cubicBezTo>
                  <a:pt x="19449" y="31379"/>
                  <a:pt x="19393" y="31408"/>
                  <a:pt x="19359" y="31476"/>
                </a:cubicBezTo>
                <a:cubicBezTo>
                  <a:pt x="19186" y="31852"/>
                  <a:pt x="18998" y="32212"/>
                  <a:pt x="18810" y="32588"/>
                </a:cubicBezTo>
                <a:cubicBezTo>
                  <a:pt x="18779" y="32510"/>
                  <a:pt x="18747" y="32432"/>
                  <a:pt x="18716" y="32369"/>
                </a:cubicBezTo>
                <a:cubicBezTo>
                  <a:pt x="18826" y="31852"/>
                  <a:pt x="18935" y="31350"/>
                  <a:pt x="19061" y="30849"/>
                </a:cubicBezTo>
                <a:cubicBezTo>
                  <a:pt x="19090" y="30752"/>
                  <a:pt x="19001" y="30692"/>
                  <a:pt x="18913" y="30692"/>
                </a:cubicBezTo>
                <a:cubicBezTo>
                  <a:pt x="18858" y="30692"/>
                  <a:pt x="18803" y="30716"/>
                  <a:pt x="18779" y="30770"/>
                </a:cubicBezTo>
                <a:cubicBezTo>
                  <a:pt x="18669" y="31084"/>
                  <a:pt x="18528" y="31397"/>
                  <a:pt x="18403" y="31695"/>
                </a:cubicBezTo>
                <a:cubicBezTo>
                  <a:pt x="18371" y="31617"/>
                  <a:pt x="18324" y="31538"/>
                  <a:pt x="18293" y="31460"/>
                </a:cubicBezTo>
                <a:cubicBezTo>
                  <a:pt x="18403" y="30896"/>
                  <a:pt x="18528" y="30331"/>
                  <a:pt x="18638" y="29767"/>
                </a:cubicBezTo>
                <a:cubicBezTo>
                  <a:pt x="18666" y="29655"/>
                  <a:pt x="18577" y="29588"/>
                  <a:pt x="18484" y="29588"/>
                </a:cubicBezTo>
                <a:cubicBezTo>
                  <a:pt x="18421" y="29588"/>
                  <a:pt x="18356" y="29619"/>
                  <a:pt x="18324" y="29689"/>
                </a:cubicBezTo>
                <a:cubicBezTo>
                  <a:pt x="18183" y="30002"/>
                  <a:pt x="18042" y="30300"/>
                  <a:pt x="17901" y="30613"/>
                </a:cubicBezTo>
                <a:cubicBezTo>
                  <a:pt x="17885" y="30566"/>
                  <a:pt x="17854" y="30504"/>
                  <a:pt x="17838" y="30457"/>
                </a:cubicBezTo>
                <a:cubicBezTo>
                  <a:pt x="17917" y="30002"/>
                  <a:pt x="17995" y="29548"/>
                  <a:pt x="18073" y="29093"/>
                </a:cubicBezTo>
                <a:cubicBezTo>
                  <a:pt x="18092" y="29008"/>
                  <a:pt x="18021" y="28958"/>
                  <a:pt x="17950" y="28958"/>
                </a:cubicBezTo>
                <a:cubicBezTo>
                  <a:pt x="17903" y="28958"/>
                  <a:pt x="17857" y="28980"/>
                  <a:pt x="17838" y="29030"/>
                </a:cubicBezTo>
                <a:cubicBezTo>
                  <a:pt x="17729" y="29265"/>
                  <a:pt x="17619" y="29485"/>
                  <a:pt x="17509" y="29720"/>
                </a:cubicBezTo>
                <a:cubicBezTo>
                  <a:pt x="17478" y="29626"/>
                  <a:pt x="17431" y="29548"/>
                  <a:pt x="17399" y="29469"/>
                </a:cubicBezTo>
                <a:cubicBezTo>
                  <a:pt x="17462" y="29171"/>
                  <a:pt x="17525" y="28858"/>
                  <a:pt x="17587" y="28560"/>
                </a:cubicBezTo>
                <a:cubicBezTo>
                  <a:pt x="17606" y="28450"/>
                  <a:pt x="17528" y="28394"/>
                  <a:pt x="17445" y="28394"/>
                </a:cubicBezTo>
                <a:cubicBezTo>
                  <a:pt x="17385" y="28394"/>
                  <a:pt x="17322" y="28423"/>
                  <a:pt x="17290" y="28482"/>
                </a:cubicBezTo>
                <a:cubicBezTo>
                  <a:pt x="17227" y="28591"/>
                  <a:pt x="17180" y="28686"/>
                  <a:pt x="17133" y="28795"/>
                </a:cubicBezTo>
                <a:cubicBezTo>
                  <a:pt x="17102" y="28717"/>
                  <a:pt x="17070" y="28638"/>
                  <a:pt x="17039" y="28576"/>
                </a:cubicBezTo>
                <a:cubicBezTo>
                  <a:pt x="17149" y="28043"/>
                  <a:pt x="17274" y="27526"/>
                  <a:pt x="17415" y="27024"/>
                </a:cubicBezTo>
                <a:cubicBezTo>
                  <a:pt x="17445" y="26924"/>
                  <a:pt x="17366" y="26849"/>
                  <a:pt x="17289" y="26849"/>
                </a:cubicBezTo>
                <a:cubicBezTo>
                  <a:pt x="17246" y="26849"/>
                  <a:pt x="17203" y="26873"/>
                  <a:pt x="17180" y="26930"/>
                </a:cubicBezTo>
                <a:cubicBezTo>
                  <a:pt x="17039" y="27228"/>
                  <a:pt x="16898" y="27526"/>
                  <a:pt x="16741" y="27823"/>
                </a:cubicBezTo>
                <a:cubicBezTo>
                  <a:pt x="16725" y="27776"/>
                  <a:pt x="16710" y="27714"/>
                  <a:pt x="16678" y="27651"/>
                </a:cubicBezTo>
                <a:cubicBezTo>
                  <a:pt x="16804" y="27243"/>
                  <a:pt x="16929" y="26867"/>
                  <a:pt x="17102" y="26475"/>
                </a:cubicBezTo>
                <a:cubicBezTo>
                  <a:pt x="17164" y="26366"/>
                  <a:pt x="17227" y="26240"/>
                  <a:pt x="17274" y="26115"/>
                </a:cubicBezTo>
                <a:cubicBezTo>
                  <a:pt x="17368" y="26428"/>
                  <a:pt x="17462" y="26726"/>
                  <a:pt x="17540" y="27040"/>
                </a:cubicBezTo>
                <a:cubicBezTo>
                  <a:pt x="17547" y="27046"/>
                  <a:pt x="17556" y="27050"/>
                  <a:pt x="17565" y="27050"/>
                </a:cubicBezTo>
                <a:cubicBezTo>
                  <a:pt x="17577" y="27050"/>
                  <a:pt x="17587" y="27042"/>
                  <a:pt x="17587" y="27024"/>
                </a:cubicBezTo>
                <a:cubicBezTo>
                  <a:pt x="17368" y="26084"/>
                  <a:pt x="17117" y="25143"/>
                  <a:pt x="16788" y="24234"/>
                </a:cubicBezTo>
                <a:close/>
                <a:moveTo>
                  <a:pt x="20017" y="32494"/>
                </a:moveTo>
                <a:cubicBezTo>
                  <a:pt x="20142" y="32855"/>
                  <a:pt x="20283" y="33231"/>
                  <a:pt x="20283" y="33560"/>
                </a:cubicBezTo>
                <a:cubicBezTo>
                  <a:pt x="20283" y="33576"/>
                  <a:pt x="20283" y="33592"/>
                  <a:pt x="20283" y="33607"/>
                </a:cubicBezTo>
                <a:cubicBezTo>
                  <a:pt x="20268" y="33623"/>
                  <a:pt x="20236" y="33639"/>
                  <a:pt x="20221" y="33670"/>
                </a:cubicBezTo>
                <a:cubicBezTo>
                  <a:pt x="20127" y="33827"/>
                  <a:pt x="20048" y="33983"/>
                  <a:pt x="19970" y="34140"/>
                </a:cubicBezTo>
                <a:cubicBezTo>
                  <a:pt x="20017" y="33795"/>
                  <a:pt x="20080" y="33451"/>
                  <a:pt x="20127" y="33090"/>
                </a:cubicBezTo>
                <a:cubicBezTo>
                  <a:pt x="20141" y="32959"/>
                  <a:pt x="20021" y="32869"/>
                  <a:pt x="19904" y="32869"/>
                </a:cubicBezTo>
                <a:cubicBezTo>
                  <a:pt x="19894" y="32869"/>
                  <a:pt x="19885" y="32869"/>
                  <a:pt x="19876" y="32871"/>
                </a:cubicBezTo>
                <a:cubicBezTo>
                  <a:pt x="19923" y="32745"/>
                  <a:pt x="19970" y="32620"/>
                  <a:pt x="20017" y="32494"/>
                </a:cubicBezTo>
                <a:close/>
                <a:moveTo>
                  <a:pt x="18622" y="33811"/>
                </a:moveTo>
                <a:cubicBezTo>
                  <a:pt x="18638" y="33842"/>
                  <a:pt x="18653" y="33889"/>
                  <a:pt x="18669" y="33921"/>
                </a:cubicBezTo>
                <a:cubicBezTo>
                  <a:pt x="18606" y="34172"/>
                  <a:pt x="18544" y="34407"/>
                  <a:pt x="18465" y="34642"/>
                </a:cubicBezTo>
                <a:cubicBezTo>
                  <a:pt x="18425" y="34803"/>
                  <a:pt x="18546" y="34918"/>
                  <a:pt x="18670" y="34918"/>
                </a:cubicBezTo>
                <a:cubicBezTo>
                  <a:pt x="18691" y="34918"/>
                  <a:pt x="18712" y="34915"/>
                  <a:pt x="18732" y="34908"/>
                </a:cubicBezTo>
                <a:lnTo>
                  <a:pt x="18732" y="34908"/>
                </a:lnTo>
                <a:cubicBezTo>
                  <a:pt x="18732" y="34908"/>
                  <a:pt x="18732" y="34924"/>
                  <a:pt x="18716" y="34940"/>
                </a:cubicBezTo>
                <a:lnTo>
                  <a:pt x="18653" y="34940"/>
                </a:lnTo>
                <a:cubicBezTo>
                  <a:pt x="18559" y="34955"/>
                  <a:pt x="18497" y="35018"/>
                  <a:pt x="18450" y="35081"/>
                </a:cubicBezTo>
                <a:cubicBezTo>
                  <a:pt x="18403" y="34877"/>
                  <a:pt x="18356" y="34689"/>
                  <a:pt x="18293" y="34501"/>
                </a:cubicBezTo>
                <a:cubicBezTo>
                  <a:pt x="18293" y="34501"/>
                  <a:pt x="18293" y="34485"/>
                  <a:pt x="18293" y="34485"/>
                </a:cubicBezTo>
                <a:cubicBezTo>
                  <a:pt x="18403" y="34266"/>
                  <a:pt x="18512" y="34030"/>
                  <a:pt x="18622" y="33811"/>
                </a:cubicBezTo>
                <a:close/>
                <a:moveTo>
                  <a:pt x="9197" y="1"/>
                </a:moveTo>
                <a:cubicBezTo>
                  <a:pt x="9157" y="1"/>
                  <a:pt x="9117" y="1"/>
                  <a:pt x="9076" y="2"/>
                </a:cubicBezTo>
                <a:cubicBezTo>
                  <a:pt x="6662" y="33"/>
                  <a:pt x="4593" y="1287"/>
                  <a:pt x="2901" y="2948"/>
                </a:cubicBezTo>
                <a:cubicBezTo>
                  <a:pt x="1255" y="4547"/>
                  <a:pt x="17" y="6632"/>
                  <a:pt x="1" y="8983"/>
                </a:cubicBezTo>
                <a:cubicBezTo>
                  <a:pt x="1" y="9673"/>
                  <a:pt x="95" y="10362"/>
                  <a:pt x="267" y="11021"/>
                </a:cubicBezTo>
                <a:cubicBezTo>
                  <a:pt x="581" y="14359"/>
                  <a:pt x="3104" y="17243"/>
                  <a:pt x="6427" y="18497"/>
                </a:cubicBezTo>
                <a:cubicBezTo>
                  <a:pt x="7762" y="19003"/>
                  <a:pt x="9219" y="19299"/>
                  <a:pt x="10667" y="19299"/>
                </a:cubicBezTo>
                <a:cubicBezTo>
                  <a:pt x="11464" y="19299"/>
                  <a:pt x="12258" y="19209"/>
                  <a:pt x="13026" y="19014"/>
                </a:cubicBezTo>
                <a:cubicBezTo>
                  <a:pt x="13387" y="20268"/>
                  <a:pt x="13857" y="21507"/>
                  <a:pt x="14390" y="22714"/>
                </a:cubicBezTo>
                <a:cubicBezTo>
                  <a:pt x="14327" y="22729"/>
                  <a:pt x="14265" y="22745"/>
                  <a:pt x="14202" y="22761"/>
                </a:cubicBezTo>
                <a:cubicBezTo>
                  <a:pt x="13998" y="22808"/>
                  <a:pt x="13794" y="22839"/>
                  <a:pt x="13591" y="22902"/>
                </a:cubicBezTo>
                <a:cubicBezTo>
                  <a:pt x="13559" y="22902"/>
                  <a:pt x="13544" y="22917"/>
                  <a:pt x="13528" y="22917"/>
                </a:cubicBezTo>
                <a:cubicBezTo>
                  <a:pt x="13496" y="22933"/>
                  <a:pt x="13481" y="22933"/>
                  <a:pt x="13449" y="22933"/>
                </a:cubicBezTo>
                <a:cubicBezTo>
                  <a:pt x="13402" y="22949"/>
                  <a:pt x="13371" y="22964"/>
                  <a:pt x="13355" y="22996"/>
                </a:cubicBezTo>
                <a:cubicBezTo>
                  <a:pt x="13261" y="22996"/>
                  <a:pt x="13167" y="23090"/>
                  <a:pt x="13214" y="23215"/>
                </a:cubicBezTo>
                <a:cubicBezTo>
                  <a:pt x="13826" y="25347"/>
                  <a:pt x="14813" y="27400"/>
                  <a:pt x="15628" y="29469"/>
                </a:cubicBezTo>
                <a:cubicBezTo>
                  <a:pt x="16412" y="31476"/>
                  <a:pt x="17023" y="33748"/>
                  <a:pt x="18105" y="35614"/>
                </a:cubicBezTo>
                <a:cubicBezTo>
                  <a:pt x="18073" y="35692"/>
                  <a:pt x="18105" y="35802"/>
                  <a:pt x="18199" y="35817"/>
                </a:cubicBezTo>
                <a:cubicBezTo>
                  <a:pt x="18431" y="35880"/>
                  <a:pt x="18663" y="35907"/>
                  <a:pt x="18892" y="35907"/>
                </a:cubicBezTo>
                <a:cubicBezTo>
                  <a:pt x="19065" y="35907"/>
                  <a:pt x="19237" y="35891"/>
                  <a:pt x="19406" y="35864"/>
                </a:cubicBezTo>
                <a:cubicBezTo>
                  <a:pt x="19501" y="35870"/>
                  <a:pt x="19598" y="35874"/>
                  <a:pt x="19696" y="35874"/>
                </a:cubicBezTo>
                <a:cubicBezTo>
                  <a:pt x="20371" y="35874"/>
                  <a:pt x="21086" y="35722"/>
                  <a:pt x="21537" y="35284"/>
                </a:cubicBezTo>
                <a:cubicBezTo>
                  <a:pt x="22368" y="34516"/>
                  <a:pt x="21428" y="33231"/>
                  <a:pt x="21083" y="32447"/>
                </a:cubicBezTo>
                <a:cubicBezTo>
                  <a:pt x="20127" y="30316"/>
                  <a:pt x="19171" y="28168"/>
                  <a:pt x="18214" y="26021"/>
                </a:cubicBezTo>
                <a:cubicBezTo>
                  <a:pt x="17964" y="25331"/>
                  <a:pt x="17697" y="24657"/>
                  <a:pt x="17462" y="23968"/>
                </a:cubicBezTo>
                <a:cubicBezTo>
                  <a:pt x="17290" y="23482"/>
                  <a:pt x="17149" y="22243"/>
                  <a:pt x="16490" y="22196"/>
                </a:cubicBezTo>
                <a:lnTo>
                  <a:pt x="16459" y="22196"/>
                </a:lnTo>
                <a:cubicBezTo>
                  <a:pt x="16402" y="22129"/>
                  <a:pt x="16322" y="22077"/>
                  <a:pt x="16222" y="22077"/>
                </a:cubicBezTo>
                <a:cubicBezTo>
                  <a:pt x="16184" y="22077"/>
                  <a:pt x="16142" y="22085"/>
                  <a:pt x="16098" y="22102"/>
                </a:cubicBezTo>
                <a:cubicBezTo>
                  <a:pt x="15926" y="22181"/>
                  <a:pt x="15754" y="22259"/>
                  <a:pt x="15581" y="22322"/>
                </a:cubicBezTo>
                <a:cubicBezTo>
                  <a:pt x="15189" y="21068"/>
                  <a:pt x="14672" y="19845"/>
                  <a:pt x="14061" y="18670"/>
                </a:cubicBezTo>
                <a:cubicBezTo>
                  <a:pt x="16036" y="17823"/>
                  <a:pt x="17431" y="16146"/>
                  <a:pt x="18450" y="14265"/>
                </a:cubicBezTo>
                <a:cubicBezTo>
                  <a:pt x="20801" y="9939"/>
                  <a:pt x="20378" y="4641"/>
                  <a:pt x="15832" y="2023"/>
                </a:cubicBezTo>
                <a:cubicBezTo>
                  <a:pt x="13844" y="883"/>
                  <a:pt x="11524" y="1"/>
                  <a:pt x="9197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2" descr="Colección de Gifs ®: TAJADORES Y ACCESORIOS DE AULA">
            <a:extLst>
              <a:ext uri="{FF2B5EF4-FFF2-40B4-BE49-F238E27FC236}">
                <a16:creationId xmlns:a16="http://schemas.microsoft.com/office/drawing/2014/main" id="{3E578C71-A5B0-496D-AD28-82C6C5BF5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24660" y="2977709"/>
            <a:ext cx="47625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Instituto de Lideres Cristianos - Inicio | Facebook">
            <a:extLst>
              <a:ext uri="{FF2B5EF4-FFF2-40B4-BE49-F238E27FC236}">
                <a16:creationId xmlns:a16="http://schemas.microsoft.com/office/drawing/2014/main" id="{E3E8CFB3-F050-408C-9592-A9DBA83CB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1152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23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Instituto de Lideres Cristianos - Inicio | Facebook">
            <a:extLst>
              <a:ext uri="{FF2B5EF4-FFF2-40B4-BE49-F238E27FC236}">
                <a16:creationId xmlns:a16="http://schemas.microsoft.com/office/drawing/2014/main" id="{E3E8CFB3-F050-408C-9592-A9DBA83CB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1152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3D91510-5EE4-439B-8F21-9283F57DE580}"/>
              </a:ext>
            </a:extLst>
          </p:cNvPr>
          <p:cNvSpPr txBox="1"/>
          <p:nvPr/>
        </p:nvSpPr>
        <p:spPr>
          <a:xfrm>
            <a:off x="1623316" y="1042782"/>
            <a:ext cx="9827828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900"/>
              </a:spcBef>
              <a:spcAft>
                <a:spcPts val="800"/>
              </a:spcAft>
            </a:pPr>
            <a:r>
              <a:rPr lang="es-E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dern Love" panose="04090805081005020601" pitchFamily="82" charset="0"/>
                <a:ea typeface="Calibri" panose="020F0502020204030204" pitchFamily="34" charset="0"/>
                <a:cs typeface="Calibri" panose="020F0502020204030204" pitchFamily="34" charset="0"/>
              </a:rPr>
              <a:t>FORMAS  DE  LOS SUSTANTIVOS  DE  LA  PRIMERA  DECLINACIÓN</a:t>
            </a:r>
            <a:endParaRPr lang="el-GR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75" name="AutoShape 102">
            <a:extLst>
              <a:ext uri="{FF2B5EF4-FFF2-40B4-BE49-F238E27FC236}">
                <a16:creationId xmlns:a16="http://schemas.microsoft.com/office/drawing/2014/main" id="{8C8A2096-B3D1-4BED-A883-5802CC5F943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873250" y="1838325"/>
            <a:ext cx="8729663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28" name="Picture 104">
            <a:extLst>
              <a:ext uri="{FF2B5EF4-FFF2-40B4-BE49-F238E27FC236}">
                <a16:creationId xmlns:a16="http://schemas.microsoft.com/office/drawing/2014/main" id="{EF3F6E63-36AF-4882-9368-DD66AB57D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1855788"/>
            <a:ext cx="873283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" name="Picture 105">
            <a:extLst>
              <a:ext uri="{FF2B5EF4-FFF2-40B4-BE49-F238E27FC236}">
                <a16:creationId xmlns:a16="http://schemas.microsoft.com/office/drawing/2014/main" id="{CB147663-2DE6-4587-A6A0-DDBFEE69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1855788"/>
            <a:ext cx="873283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6" name="Rectangle 106">
            <a:extLst>
              <a:ext uri="{FF2B5EF4-FFF2-40B4-BE49-F238E27FC236}">
                <a16:creationId xmlns:a16="http://schemas.microsoft.com/office/drawing/2014/main" id="{354D5399-9476-4C79-939A-2BA5CF89C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75" y="1889125"/>
            <a:ext cx="1368425" cy="350838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77" name="Rectangle 107">
            <a:extLst>
              <a:ext uri="{FF2B5EF4-FFF2-40B4-BE49-F238E27FC236}">
                <a16:creationId xmlns:a16="http://schemas.microsoft.com/office/drawing/2014/main" id="{FEC404C3-C302-4B17-9E62-8CEB2E8F5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400" y="1889125"/>
            <a:ext cx="1787525" cy="350838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78" name="Rectangle 108">
            <a:extLst>
              <a:ext uri="{FF2B5EF4-FFF2-40B4-BE49-F238E27FC236}">
                <a16:creationId xmlns:a16="http://schemas.microsoft.com/office/drawing/2014/main" id="{F3F8CB34-E876-4D82-9672-32BA97D70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25" y="1889125"/>
            <a:ext cx="1685925" cy="350838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79" name="Rectangle 109">
            <a:extLst>
              <a:ext uri="{FF2B5EF4-FFF2-40B4-BE49-F238E27FC236}">
                <a16:creationId xmlns:a16="http://schemas.microsoft.com/office/drawing/2014/main" id="{EE021ED1-3842-41E0-886B-0674696CD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850" y="1889125"/>
            <a:ext cx="1828800" cy="350838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80" name="Rectangle 110">
            <a:extLst>
              <a:ext uri="{FF2B5EF4-FFF2-40B4-BE49-F238E27FC236}">
                <a16:creationId xmlns:a16="http://schemas.microsoft.com/office/drawing/2014/main" id="{0C1C7524-2410-4CE0-A075-05938AB66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9650" y="1889125"/>
            <a:ext cx="1936750" cy="350838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81" name="Rectangle 111">
            <a:extLst>
              <a:ext uri="{FF2B5EF4-FFF2-40B4-BE49-F238E27FC236}">
                <a16:creationId xmlns:a16="http://schemas.microsoft.com/office/drawing/2014/main" id="{EFE45585-618D-44AB-B08A-CA28F798A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75" y="2239963"/>
            <a:ext cx="1368425" cy="37941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82" name="Rectangle 112">
            <a:extLst>
              <a:ext uri="{FF2B5EF4-FFF2-40B4-BE49-F238E27FC236}">
                <a16:creationId xmlns:a16="http://schemas.microsoft.com/office/drawing/2014/main" id="{DDC16C79-B1E5-4E8F-B4B8-48A37857C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400" y="2238375"/>
            <a:ext cx="1787525" cy="3810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37" name="Picture 113">
            <a:extLst>
              <a:ext uri="{FF2B5EF4-FFF2-40B4-BE49-F238E27FC236}">
                <a16:creationId xmlns:a16="http://schemas.microsoft.com/office/drawing/2014/main" id="{4943FB68-DCB4-4697-8C20-29A7DF7EF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2239963"/>
            <a:ext cx="17875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3" name="Rectangle 114">
            <a:extLst>
              <a:ext uri="{FF2B5EF4-FFF2-40B4-BE49-F238E27FC236}">
                <a16:creationId xmlns:a16="http://schemas.microsoft.com/office/drawing/2014/main" id="{67C8229F-E11A-4E24-8518-437BA98FC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400" y="2238375"/>
            <a:ext cx="1787525" cy="3810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84" name="Rectangle 115">
            <a:extLst>
              <a:ext uri="{FF2B5EF4-FFF2-40B4-BE49-F238E27FC236}">
                <a16:creationId xmlns:a16="http://schemas.microsoft.com/office/drawing/2014/main" id="{FD5DD312-9957-4EEF-B4CF-9C01351B5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25" y="2238375"/>
            <a:ext cx="1685925" cy="3810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40" name="Picture 116">
            <a:extLst>
              <a:ext uri="{FF2B5EF4-FFF2-40B4-BE49-F238E27FC236}">
                <a16:creationId xmlns:a16="http://schemas.microsoft.com/office/drawing/2014/main" id="{D821979A-882A-4CD1-BC72-0D49578DD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2239963"/>
            <a:ext cx="16859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" name="Rectangle 117">
            <a:extLst>
              <a:ext uri="{FF2B5EF4-FFF2-40B4-BE49-F238E27FC236}">
                <a16:creationId xmlns:a16="http://schemas.microsoft.com/office/drawing/2014/main" id="{2A977F39-4072-4612-8B76-C58DD13CC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25" y="2238375"/>
            <a:ext cx="1685925" cy="3810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86" name="Rectangle 118">
            <a:extLst>
              <a:ext uri="{FF2B5EF4-FFF2-40B4-BE49-F238E27FC236}">
                <a16:creationId xmlns:a16="http://schemas.microsoft.com/office/drawing/2014/main" id="{72043E59-273E-4B21-9849-6EEA38391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850" y="2238375"/>
            <a:ext cx="1828800" cy="3810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43" name="Picture 119">
            <a:extLst>
              <a:ext uri="{FF2B5EF4-FFF2-40B4-BE49-F238E27FC236}">
                <a16:creationId xmlns:a16="http://schemas.microsoft.com/office/drawing/2014/main" id="{B8E80FC2-767E-4706-A603-A23E0767E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2239963"/>
            <a:ext cx="18288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7" name="Rectangle 120">
            <a:extLst>
              <a:ext uri="{FF2B5EF4-FFF2-40B4-BE49-F238E27FC236}">
                <a16:creationId xmlns:a16="http://schemas.microsoft.com/office/drawing/2014/main" id="{72FAE5E6-519B-49E4-B03F-11A019BD0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850" y="2238375"/>
            <a:ext cx="1828800" cy="3810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20" name="Rectangle 121">
            <a:extLst>
              <a:ext uri="{FF2B5EF4-FFF2-40B4-BE49-F238E27FC236}">
                <a16:creationId xmlns:a16="http://schemas.microsoft.com/office/drawing/2014/main" id="{92B4B183-4A0C-4DEA-8C09-975A6F26E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9650" y="2238375"/>
            <a:ext cx="1938338" cy="3810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46" name="Picture 122">
            <a:extLst>
              <a:ext uri="{FF2B5EF4-FFF2-40B4-BE49-F238E27FC236}">
                <a16:creationId xmlns:a16="http://schemas.microsoft.com/office/drawing/2014/main" id="{BAC473F5-B561-459C-896D-11559934E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2239963"/>
            <a:ext cx="19367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1" name="Rectangle 123">
            <a:extLst>
              <a:ext uri="{FF2B5EF4-FFF2-40B4-BE49-F238E27FC236}">
                <a16:creationId xmlns:a16="http://schemas.microsoft.com/office/drawing/2014/main" id="{2F964F25-39CE-4326-B84B-7CCF809BB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9650" y="2238375"/>
            <a:ext cx="1938338" cy="3810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22" name="Rectangle 124">
            <a:extLst>
              <a:ext uri="{FF2B5EF4-FFF2-40B4-BE49-F238E27FC236}">
                <a16:creationId xmlns:a16="http://schemas.microsoft.com/office/drawing/2014/main" id="{77237B6B-E36C-4CA4-B9E1-80244354D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75" y="2619375"/>
            <a:ext cx="1368425" cy="37941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23" name="Rectangle 125">
            <a:extLst>
              <a:ext uri="{FF2B5EF4-FFF2-40B4-BE49-F238E27FC236}">
                <a16:creationId xmlns:a16="http://schemas.microsoft.com/office/drawing/2014/main" id="{581EDE0B-FC3D-41A6-BB11-BC35BE2F2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400" y="2619375"/>
            <a:ext cx="1787525" cy="379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24" name="Rectangle 126">
            <a:extLst>
              <a:ext uri="{FF2B5EF4-FFF2-40B4-BE49-F238E27FC236}">
                <a16:creationId xmlns:a16="http://schemas.microsoft.com/office/drawing/2014/main" id="{54C59963-F859-4E26-9953-2F90B96F9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25" y="2619375"/>
            <a:ext cx="1685925" cy="379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25" name="Rectangle 127">
            <a:extLst>
              <a:ext uri="{FF2B5EF4-FFF2-40B4-BE49-F238E27FC236}">
                <a16:creationId xmlns:a16="http://schemas.microsoft.com/office/drawing/2014/main" id="{C93BFA11-E4F9-4BC6-8F0B-CD8A3DF34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850" y="2619375"/>
            <a:ext cx="1828800" cy="379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26" name="Rectangle 128">
            <a:extLst>
              <a:ext uri="{FF2B5EF4-FFF2-40B4-BE49-F238E27FC236}">
                <a16:creationId xmlns:a16="http://schemas.microsoft.com/office/drawing/2014/main" id="{D569F896-9BA4-48A5-9ED3-1FFAAD931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9650" y="2619375"/>
            <a:ext cx="1936750" cy="379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27" name="Rectangle 129">
            <a:extLst>
              <a:ext uri="{FF2B5EF4-FFF2-40B4-BE49-F238E27FC236}">
                <a16:creationId xmlns:a16="http://schemas.microsoft.com/office/drawing/2014/main" id="{5505CE94-8D74-48D9-AF0E-E1F45FD65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75" y="2998788"/>
            <a:ext cx="1368425" cy="37941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30" name="Rectangle 130">
            <a:extLst>
              <a:ext uri="{FF2B5EF4-FFF2-40B4-BE49-F238E27FC236}">
                <a16:creationId xmlns:a16="http://schemas.microsoft.com/office/drawing/2014/main" id="{EE0CAAC4-4C2D-48E0-9B4A-27FB687AC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400" y="2998788"/>
            <a:ext cx="1787525" cy="379413"/>
          </a:xfrm>
          <a:prstGeom prst="rect">
            <a:avLst/>
          </a:prstGeom>
          <a:solidFill>
            <a:srgbClr val="E9E9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31" name="Rectangle 131">
            <a:extLst>
              <a:ext uri="{FF2B5EF4-FFF2-40B4-BE49-F238E27FC236}">
                <a16:creationId xmlns:a16="http://schemas.microsoft.com/office/drawing/2014/main" id="{E2B2853F-30DC-4ACE-B3A9-6F3A25C25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25" y="2998788"/>
            <a:ext cx="1685925" cy="379413"/>
          </a:xfrm>
          <a:prstGeom prst="rect">
            <a:avLst/>
          </a:prstGeom>
          <a:solidFill>
            <a:srgbClr val="E9E9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32" name="Rectangle 132">
            <a:extLst>
              <a:ext uri="{FF2B5EF4-FFF2-40B4-BE49-F238E27FC236}">
                <a16:creationId xmlns:a16="http://schemas.microsoft.com/office/drawing/2014/main" id="{97CB81A6-D5AC-4FFB-A398-844FCAF72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850" y="2998788"/>
            <a:ext cx="1828800" cy="379413"/>
          </a:xfrm>
          <a:prstGeom prst="rect">
            <a:avLst/>
          </a:prstGeom>
          <a:solidFill>
            <a:srgbClr val="E9E9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33" name="Rectangle 133">
            <a:extLst>
              <a:ext uri="{FF2B5EF4-FFF2-40B4-BE49-F238E27FC236}">
                <a16:creationId xmlns:a16="http://schemas.microsoft.com/office/drawing/2014/main" id="{021E6233-09C5-4274-BAE1-3784A175B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9650" y="2998788"/>
            <a:ext cx="1936750" cy="379413"/>
          </a:xfrm>
          <a:prstGeom prst="rect">
            <a:avLst/>
          </a:prstGeom>
          <a:solidFill>
            <a:srgbClr val="E9E9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34" name="Rectangle 134">
            <a:extLst>
              <a:ext uri="{FF2B5EF4-FFF2-40B4-BE49-F238E27FC236}">
                <a16:creationId xmlns:a16="http://schemas.microsoft.com/office/drawing/2014/main" id="{359707E5-A37E-41C5-9CDA-7067DB2E7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75" y="3378200"/>
            <a:ext cx="1368425" cy="37941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35" name="Rectangle 135">
            <a:extLst>
              <a:ext uri="{FF2B5EF4-FFF2-40B4-BE49-F238E27FC236}">
                <a16:creationId xmlns:a16="http://schemas.microsoft.com/office/drawing/2014/main" id="{5249E681-FA77-4B6D-95A0-7A4FA2761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400" y="3378200"/>
            <a:ext cx="1787525" cy="379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36" name="Rectangle 136">
            <a:extLst>
              <a:ext uri="{FF2B5EF4-FFF2-40B4-BE49-F238E27FC236}">
                <a16:creationId xmlns:a16="http://schemas.microsoft.com/office/drawing/2014/main" id="{8AB50E8F-8933-49D5-80D0-7259C6D56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25" y="3378200"/>
            <a:ext cx="1685925" cy="379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38" name="Rectangle 137">
            <a:extLst>
              <a:ext uri="{FF2B5EF4-FFF2-40B4-BE49-F238E27FC236}">
                <a16:creationId xmlns:a16="http://schemas.microsoft.com/office/drawing/2014/main" id="{39F7D2D7-ADEB-4547-B70C-FAD73545F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850" y="3378200"/>
            <a:ext cx="1828800" cy="379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39" name="Rectangle 138">
            <a:extLst>
              <a:ext uri="{FF2B5EF4-FFF2-40B4-BE49-F238E27FC236}">
                <a16:creationId xmlns:a16="http://schemas.microsoft.com/office/drawing/2014/main" id="{B6300FAD-9C46-45E7-B6FB-EA18AF087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9650" y="3378200"/>
            <a:ext cx="1936750" cy="379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41" name="Rectangle 139">
            <a:extLst>
              <a:ext uri="{FF2B5EF4-FFF2-40B4-BE49-F238E27FC236}">
                <a16:creationId xmlns:a16="http://schemas.microsoft.com/office/drawing/2014/main" id="{E67401FA-6EAC-4342-9C88-2F554CA43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75" y="3757613"/>
            <a:ext cx="1368425" cy="3810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42" name="Rectangle 140">
            <a:extLst>
              <a:ext uri="{FF2B5EF4-FFF2-40B4-BE49-F238E27FC236}">
                <a16:creationId xmlns:a16="http://schemas.microsoft.com/office/drawing/2014/main" id="{2E2B3713-2E16-4DD7-AEFD-4D3143AC5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400" y="3757613"/>
            <a:ext cx="1787525" cy="381000"/>
          </a:xfrm>
          <a:prstGeom prst="rect">
            <a:avLst/>
          </a:prstGeom>
          <a:solidFill>
            <a:srgbClr val="E9E9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44" name="Rectangle 141">
            <a:extLst>
              <a:ext uri="{FF2B5EF4-FFF2-40B4-BE49-F238E27FC236}">
                <a16:creationId xmlns:a16="http://schemas.microsoft.com/office/drawing/2014/main" id="{35264DCB-EDE7-4F5D-A2A8-817FB7450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25" y="3757613"/>
            <a:ext cx="1685925" cy="381000"/>
          </a:xfrm>
          <a:prstGeom prst="rect">
            <a:avLst/>
          </a:prstGeom>
          <a:solidFill>
            <a:srgbClr val="E9E9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45" name="Rectangle 142">
            <a:extLst>
              <a:ext uri="{FF2B5EF4-FFF2-40B4-BE49-F238E27FC236}">
                <a16:creationId xmlns:a16="http://schemas.microsoft.com/office/drawing/2014/main" id="{FC16F0FD-329F-49FA-BFEB-3A9537DFB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850" y="3757613"/>
            <a:ext cx="1828800" cy="381000"/>
          </a:xfrm>
          <a:prstGeom prst="rect">
            <a:avLst/>
          </a:prstGeom>
          <a:solidFill>
            <a:srgbClr val="E9E9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47" name="Rectangle 143">
            <a:extLst>
              <a:ext uri="{FF2B5EF4-FFF2-40B4-BE49-F238E27FC236}">
                <a16:creationId xmlns:a16="http://schemas.microsoft.com/office/drawing/2014/main" id="{8747101C-2C91-436E-95C9-8419F912B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9650" y="3757613"/>
            <a:ext cx="1936750" cy="381000"/>
          </a:xfrm>
          <a:prstGeom prst="rect">
            <a:avLst/>
          </a:prstGeom>
          <a:solidFill>
            <a:srgbClr val="E9E9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48" name="Line 144">
            <a:extLst>
              <a:ext uri="{FF2B5EF4-FFF2-40B4-BE49-F238E27FC236}">
                <a16:creationId xmlns:a16="http://schemas.microsoft.com/office/drawing/2014/main" id="{5C505B60-C690-484A-BBB1-E740C82E7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7400" y="1882775"/>
            <a:ext cx="0" cy="2262188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49" name="Line 145">
            <a:extLst>
              <a:ext uri="{FF2B5EF4-FFF2-40B4-BE49-F238E27FC236}">
                <a16:creationId xmlns:a16="http://schemas.microsoft.com/office/drawing/2014/main" id="{63D9DE76-C22B-4B6C-B943-1F3D0EC1A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4925" y="1882775"/>
            <a:ext cx="0" cy="2262188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50" name="Line 146">
            <a:extLst>
              <a:ext uri="{FF2B5EF4-FFF2-40B4-BE49-F238E27FC236}">
                <a16:creationId xmlns:a16="http://schemas.microsoft.com/office/drawing/2014/main" id="{D800DBDD-6435-43E7-9346-C7D4A0D40D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0850" y="1882775"/>
            <a:ext cx="0" cy="2262188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51" name="Line 147">
            <a:extLst>
              <a:ext uri="{FF2B5EF4-FFF2-40B4-BE49-F238E27FC236}">
                <a16:creationId xmlns:a16="http://schemas.microsoft.com/office/drawing/2014/main" id="{F194F90B-509A-4B74-B9CE-1EBE4F636ED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9650" y="1882775"/>
            <a:ext cx="0" cy="2262188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52" name="Line 148">
            <a:extLst>
              <a:ext uri="{FF2B5EF4-FFF2-40B4-BE49-F238E27FC236}">
                <a16:creationId xmlns:a16="http://schemas.microsoft.com/office/drawing/2014/main" id="{2096B959-58E6-400D-9105-B4273E4EB3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2625" y="2239963"/>
            <a:ext cx="8620125" cy="0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53" name="Line 149">
            <a:extLst>
              <a:ext uri="{FF2B5EF4-FFF2-40B4-BE49-F238E27FC236}">
                <a16:creationId xmlns:a16="http://schemas.microsoft.com/office/drawing/2014/main" id="{ACF4F1F1-7E3E-466B-AD74-34CB08DF19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2625" y="2619375"/>
            <a:ext cx="8620125" cy="0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54" name="Line 150">
            <a:extLst>
              <a:ext uri="{FF2B5EF4-FFF2-40B4-BE49-F238E27FC236}">
                <a16:creationId xmlns:a16="http://schemas.microsoft.com/office/drawing/2014/main" id="{F5DE10D0-47BD-4E62-BC81-0132053ED4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2625" y="2998788"/>
            <a:ext cx="8620125" cy="0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55" name="Line 151">
            <a:extLst>
              <a:ext uri="{FF2B5EF4-FFF2-40B4-BE49-F238E27FC236}">
                <a16:creationId xmlns:a16="http://schemas.microsoft.com/office/drawing/2014/main" id="{D782FD33-FDA7-49CB-801F-F93A2DE259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2625" y="3378200"/>
            <a:ext cx="8620125" cy="0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56" name="Line 152">
            <a:extLst>
              <a:ext uri="{FF2B5EF4-FFF2-40B4-BE49-F238E27FC236}">
                <a16:creationId xmlns:a16="http://schemas.microsoft.com/office/drawing/2014/main" id="{7A9B2E8C-A4AC-4689-B9AA-5B5816A4D1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2625" y="3757613"/>
            <a:ext cx="8620125" cy="0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57" name="Line 153">
            <a:extLst>
              <a:ext uri="{FF2B5EF4-FFF2-40B4-BE49-F238E27FC236}">
                <a16:creationId xmlns:a16="http://schemas.microsoft.com/office/drawing/2014/main" id="{2DDDD795-C5A8-4B71-9BBD-38195267AA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8975" y="1882775"/>
            <a:ext cx="0" cy="2262188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58" name="Line 154">
            <a:extLst>
              <a:ext uri="{FF2B5EF4-FFF2-40B4-BE49-F238E27FC236}">
                <a16:creationId xmlns:a16="http://schemas.microsoft.com/office/drawing/2014/main" id="{0841F222-8E32-4165-9667-5222BAD222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66400" y="1882775"/>
            <a:ext cx="0" cy="2262188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59" name="Line 155">
            <a:extLst>
              <a:ext uri="{FF2B5EF4-FFF2-40B4-BE49-F238E27FC236}">
                <a16:creationId xmlns:a16="http://schemas.microsoft.com/office/drawing/2014/main" id="{0EEE4911-E7A8-459A-BE0F-7104B83B0D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2625" y="1889125"/>
            <a:ext cx="8620125" cy="0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60" name="Line 156">
            <a:extLst>
              <a:ext uri="{FF2B5EF4-FFF2-40B4-BE49-F238E27FC236}">
                <a16:creationId xmlns:a16="http://schemas.microsoft.com/office/drawing/2014/main" id="{B2CFA411-169D-46E8-822C-C48A701DE8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2625" y="4138613"/>
            <a:ext cx="8620125" cy="0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61" name="Rectangle 157">
            <a:extLst>
              <a:ext uri="{FF2B5EF4-FFF2-40B4-BE49-F238E27FC236}">
                <a16:creationId xmlns:a16="http://schemas.microsoft.com/office/drawing/2014/main" id="{D48AE4BC-BF24-4FD7-B38A-9DB635AB6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950" y="1911350"/>
            <a:ext cx="6365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Caso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2" name="Rectangle 158">
            <a:extLst>
              <a:ext uri="{FF2B5EF4-FFF2-40B4-BE49-F238E27FC236}">
                <a16:creationId xmlns:a16="http://schemas.microsoft.com/office/drawing/2014/main" id="{ACF1BF40-5AE1-473B-9D55-C5F04CDF1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25" y="1911350"/>
            <a:ext cx="10477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Singular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3" name="Rectangle 159">
            <a:extLst>
              <a:ext uri="{FF2B5EF4-FFF2-40B4-BE49-F238E27FC236}">
                <a16:creationId xmlns:a16="http://schemas.microsoft.com/office/drawing/2014/main" id="{E899C14C-7D57-4CD1-9F6E-6BA67B1F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800" y="1911350"/>
            <a:ext cx="12985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Traducción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4" name="Rectangle 160">
            <a:extLst>
              <a:ext uri="{FF2B5EF4-FFF2-40B4-BE49-F238E27FC236}">
                <a16:creationId xmlns:a16="http://schemas.microsoft.com/office/drawing/2014/main" id="{946ABBC8-16FD-4F04-89DC-464BC2063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2038" y="1911350"/>
            <a:ext cx="7477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Plural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5" name="Rectangle 161">
            <a:extLst>
              <a:ext uri="{FF2B5EF4-FFF2-40B4-BE49-F238E27FC236}">
                <a16:creationId xmlns:a16="http://schemas.microsoft.com/office/drawing/2014/main" id="{BDC37B45-910B-468A-9555-B488A913F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4938" y="1911350"/>
            <a:ext cx="12985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Traducción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6" name="Rectangle 162">
            <a:extLst>
              <a:ext uri="{FF2B5EF4-FFF2-40B4-BE49-F238E27FC236}">
                <a16:creationId xmlns:a16="http://schemas.microsoft.com/office/drawing/2014/main" id="{93CDECF6-732C-47CB-BE71-63AF63320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38" y="2276475"/>
            <a:ext cx="13446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Nominativo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7" name="Rectangle 163">
            <a:extLst>
              <a:ext uri="{FF2B5EF4-FFF2-40B4-BE49-F238E27FC236}">
                <a16:creationId xmlns:a16="http://schemas.microsoft.com/office/drawing/2014/main" id="{8EA26468-1D77-4AFA-A283-58E944FF6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0" y="2305050"/>
            <a:ext cx="3302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¹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8" name="Rectangle 164">
            <a:extLst>
              <a:ext uri="{FF2B5EF4-FFF2-40B4-BE49-F238E27FC236}">
                <a16:creationId xmlns:a16="http://schemas.microsoft.com/office/drawing/2014/main" id="{36F67117-B8D4-408C-AE95-796CE4264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4975" y="2305050"/>
            <a:ext cx="596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fon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9" name="Rectangle 165">
            <a:extLst>
              <a:ext uri="{FF2B5EF4-FFF2-40B4-BE49-F238E27FC236}">
                <a16:creationId xmlns:a16="http://schemas.microsoft.com/office/drawing/2014/main" id="{253B15CD-65BA-4AA4-84E8-1AC29D3F0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2305050"/>
            <a:ext cx="3302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»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0" name="Rectangle 166">
            <a:extLst>
              <a:ext uri="{FF2B5EF4-FFF2-40B4-BE49-F238E27FC236}">
                <a16:creationId xmlns:a16="http://schemas.microsoft.com/office/drawing/2014/main" id="{48132652-861C-4D01-9542-29AC8575F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563" y="2244725"/>
            <a:ext cx="7683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 voz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1" name="Rectangle 167">
            <a:extLst>
              <a:ext uri="{FF2B5EF4-FFF2-40B4-BE49-F238E27FC236}">
                <a16:creationId xmlns:a16="http://schemas.microsoft.com/office/drawing/2014/main" id="{638849F6-278B-4787-9F38-E02410342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700" y="2305050"/>
            <a:ext cx="46196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aƒ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2" name="Rectangle 168">
            <a:extLst>
              <a:ext uri="{FF2B5EF4-FFF2-40B4-BE49-F238E27FC236}">
                <a16:creationId xmlns:a16="http://schemas.microsoft.com/office/drawing/2014/main" id="{F995BF8D-4C50-4F81-BD03-DF3860D45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6988" y="2305050"/>
            <a:ext cx="496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fon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3" name="Rectangle 169">
            <a:extLst>
              <a:ext uri="{FF2B5EF4-FFF2-40B4-BE49-F238E27FC236}">
                <a16:creationId xmlns:a16="http://schemas.microsoft.com/office/drawing/2014/main" id="{21724477-ECE5-4439-B0D6-CF4D17099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2305051"/>
            <a:ext cx="3587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a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4" name="Rectangle 170">
            <a:extLst>
              <a:ext uri="{FF2B5EF4-FFF2-40B4-BE49-F238E27FC236}">
                <a16:creationId xmlns:a16="http://schemas.microsoft.com/office/drawing/2014/main" id="{882AA549-14FD-4A79-BCF5-0903AB670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1038" y="2305050"/>
            <a:ext cx="27305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…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5" name="Rectangle 171">
            <a:extLst>
              <a:ext uri="{FF2B5EF4-FFF2-40B4-BE49-F238E27FC236}">
                <a16:creationId xmlns:a16="http://schemas.microsoft.com/office/drawing/2014/main" id="{568BC43C-B140-496E-89A7-D3C798D8F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5425" y="2244725"/>
            <a:ext cx="11017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Las voces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6" name="Rectangle 172">
            <a:extLst>
              <a:ext uri="{FF2B5EF4-FFF2-40B4-BE49-F238E27FC236}">
                <a16:creationId xmlns:a16="http://schemas.microsoft.com/office/drawing/2014/main" id="{CFBB3B49-205A-4F0C-9AFB-5232EBDCD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38" y="2655888"/>
            <a:ext cx="105568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Genitivo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7" name="Rectangle 173">
            <a:extLst>
              <a:ext uri="{FF2B5EF4-FFF2-40B4-BE49-F238E27FC236}">
                <a16:creationId xmlns:a16="http://schemas.microsoft.com/office/drawing/2014/main" id="{4E93FF00-1BE4-4BCE-858D-54A3E143D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0" y="2687638"/>
            <a:ext cx="585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tÁj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8" name="Rectangle 174">
            <a:extLst>
              <a:ext uri="{FF2B5EF4-FFF2-40B4-BE49-F238E27FC236}">
                <a16:creationId xmlns:a16="http://schemas.microsoft.com/office/drawing/2014/main" id="{EAA07913-591B-4D68-85A0-07FA6673B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575" y="2687637"/>
            <a:ext cx="536575" cy="37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fon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9" name="Rectangle 175">
            <a:extLst>
              <a:ext uri="{FF2B5EF4-FFF2-40B4-BE49-F238E27FC236}">
                <a16:creationId xmlns:a16="http://schemas.microsoft.com/office/drawing/2014/main" id="{7095F573-4CA2-468B-9F83-EA05CE954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063" y="2687638"/>
            <a:ext cx="45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Áj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0" name="Rectangle 176">
            <a:extLst>
              <a:ext uri="{FF2B5EF4-FFF2-40B4-BE49-F238E27FC236}">
                <a16:creationId xmlns:a16="http://schemas.microsoft.com/office/drawing/2014/main" id="{C7979FD6-CC75-48F9-B77A-6CA3EDFAD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513" y="2622550"/>
            <a:ext cx="10620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la voz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1" name="Rectangle 177">
            <a:extLst>
              <a:ext uri="{FF2B5EF4-FFF2-40B4-BE49-F238E27FC236}">
                <a16:creationId xmlns:a16="http://schemas.microsoft.com/office/drawing/2014/main" id="{AEC0449B-3747-4AC0-9CE2-9546A9D37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700" y="2687638"/>
            <a:ext cx="638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tîn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2" name="Rectangle 178">
            <a:extLst>
              <a:ext uri="{FF2B5EF4-FFF2-40B4-BE49-F238E27FC236}">
                <a16:creationId xmlns:a16="http://schemas.microsoft.com/office/drawing/2014/main" id="{356AF689-7FC6-43A7-B1F9-29F37F612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3813" y="2687637"/>
            <a:ext cx="557212" cy="37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fon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3" name="Rectangle 179">
            <a:extLst>
              <a:ext uri="{FF2B5EF4-FFF2-40B4-BE49-F238E27FC236}">
                <a16:creationId xmlns:a16="http://schemas.microsoft.com/office/drawing/2014/main" id="{BE03638B-7387-4F49-AF02-852BA2C82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2687638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în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4" name="Rectangle 180">
            <a:extLst>
              <a:ext uri="{FF2B5EF4-FFF2-40B4-BE49-F238E27FC236}">
                <a16:creationId xmlns:a16="http://schemas.microsoft.com/office/drawing/2014/main" id="{7A64C5AD-BC01-4E8A-834F-92934DC77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75" y="2622550"/>
            <a:ext cx="13954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las voces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5" name="Rectangle 181">
            <a:extLst>
              <a:ext uri="{FF2B5EF4-FFF2-40B4-BE49-F238E27FC236}">
                <a16:creationId xmlns:a16="http://schemas.microsoft.com/office/drawing/2014/main" id="{B51C1805-B2E7-4E53-9413-AFC8A6493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38" y="3038475"/>
            <a:ext cx="8064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6" name="Rectangle 182">
            <a:extLst>
              <a:ext uri="{FF2B5EF4-FFF2-40B4-BE49-F238E27FC236}">
                <a16:creationId xmlns:a16="http://schemas.microsoft.com/office/drawing/2014/main" id="{660859AC-7F0C-4439-B074-C9D122015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0" y="3067050"/>
            <a:ext cx="2965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tÇ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7" name="Rectangle 183">
            <a:extLst>
              <a:ext uri="{FF2B5EF4-FFF2-40B4-BE49-F238E27FC236}">
                <a16:creationId xmlns:a16="http://schemas.microsoft.com/office/drawing/2014/main" id="{1C2178F3-213A-420C-9882-E9E91C5F5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3062" y="3067050"/>
            <a:ext cx="7999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fon</a:t>
            </a:r>
            <a:r>
              <a:rPr lang="es-MX" altLang="es-MX" sz="2400" dirty="0">
                <a:solidFill>
                  <a:srgbClr val="FF0000"/>
                </a:solidFill>
                <a:latin typeface="Greek" panose="02020500000000000000" pitchFamily="18" charset="0"/>
              </a:rPr>
              <a:t>Ç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9" name="Rectangle 185">
            <a:extLst>
              <a:ext uri="{FF2B5EF4-FFF2-40B4-BE49-F238E27FC236}">
                <a16:creationId xmlns:a16="http://schemas.microsoft.com/office/drawing/2014/main" id="{8CCE0FA9-A970-4313-BCBF-B0217097E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925" y="3001963"/>
            <a:ext cx="16541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/ para la voz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0" name="Rectangle 186">
            <a:extLst>
              <a:ext uri="{FF2B5EF4-FFF2-40B4-BE49-F238E27FC236}">
                <a16:creationId xmlns:a16="http://schemas.microsoft.com/office/drawing/2014/main" id="{D0EEFA8D-1E9E-4558-825E-13FC7B298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700" y="3067050"/>
            <a:ext cx="71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ta‹j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1" name="Rectangle 187">
            <a:extLst>
              <a:ext uri="{FF2B5EF4-FFF2-40B4-BE49-F238E27FC236}">
                <a16:creationId xmlns:a16="http://schemas.microsoft.com/office/drawing/2014/main" id="{ECFBE259-F9EC-4A01-8E56-32A091278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1588" y="3067049"/>
            <a:ext cx="557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fon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2" name="Rectangle 188">
            <a:extLst>
              <a:ext uri="{FF2B5EF4-FFF2-40B4-BE49-F238E27FC236}">
                <a16:creationId xmlns:a16="http://schemas.microsoft.com/office/drawing/2014/main" id="{76FF6437-9A7F-481F-ACD4-D894B23C1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075" y="3067050"/>
            <a:ext cx="577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a‹j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3" name="Rectangle 189">
            <a:extLst>
              <a:ext uri="{FF2B5EF4-FFF2-40B4-BE49-F238E27FC236}">
                <a16:creationId xmlns:a16="http://schemas.microsoft.com/office/drawing/2014/main" id="{0A8C49FC-B5F4-4B9C-8C2A-367599228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2363" y="3001963"/>
            <a:ext cx="19431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a/ para las voces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4" name="Rectangle 190">
            <a:extLst>
              <a:ext uri="{FF2B5EF4-FFF2-40B4-BE49-F238E27FC236}">
                <a16:creationId xmlns:a16="http://schemas.microsoft.com/office/drawing/2014/main" id="{44DC304C-26E7-4829-A460-C31F21DB3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38" y="3417888"/>
            <a:ext cx="11382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Acusativo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5" name="Rectangle 191">
            <a:extLst>
              <a:ext uri="{FF2B5EF4-FFF2-40B4-BE49-F238E27FC236}">
                <a16:creationId xmlns:a16="http://schemas.microsoft.com/office/drawing/2014/main" id="{074A7C87-4587-4992-9E52-10AA6EDF5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0" y="3446463"/>
            <a:ext cx="6000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t¾n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6" name="Rectangle 192">
            <a:extLst>
              <a:ext uri="{FF2B5EF4-FFF2-40B4-BE49-F238E27FC236}">
                <a16:creationId xmlns:a16="http://schemas.microsoft.com/office/drawing/2014/main" id="{C2797286-1C96-4810-8F54-04B8C2D73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263" y="3446463"/>
            <a:ext cx="5222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fon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7" name="Rectangle 193">
            <a:extLst>
              <a:ext uri="{FF2B5EF4-FFF2-40B4-BE49-F238E27FC236}">
                <a16:creationId xmlns:a16="http://schemas.microsoft.com/office/drawing/2014/main" id="{6DC7EE35-CEF7-49D2-9143-01D1B726A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3446463"/>
            <a:ext cx="4667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¾n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8" name="Rectangle 194">
            <a:extLst>
              <a:ext uri="{FF2B5EF4-FFF2-40B4-BE49-F238E27FC236}">
                <a16:creationId xmlns:a16="http://schemas.microsoft.com/office/drawing/2014/main" id="{B33AD478-1977-418B-B4FA-474AD5FAF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563" y="3381375"/>
            <a:ext cx="80486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 voz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9" name="Rectangle 195">
            <a:extLst>
              <a:ext uri="{FF2B5EF4-FFF2-40B4-BE49-F238E27FC236}">
                <a16:creationId xmlns:a16="http://schemas.microsoft.com/office/drawing/2014/main" id="{C402C909-44A4-4E97-8909-C9AC73417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700" y="3446463"/>
            <a:ext cx="609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t¦j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0" name="Rectangle 196">
            <a:extLst>
              <a:ext uri="{FF2B5EF4-FFF2-40B4-BE49-F238E27FC236}">
                <a16:creationId xmlns:a16="http://schemas.microsoft.com/office/drawing/2014/main" id="{C49F3C8A-4DB7-4C75-BB5F-17F494E2D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6826" y="3446464"/>
            <a:ext cx="490536" cy="37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fon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1" name="Rectangle 197">
            <a:extLst>
              <a:ext uri="{FF2B5EF4-FFF2-40B4-BE49-F238E27FC236}">
                <a16:creationId xmlns:a16="http://schemas.microsoft.com/office/drawing/2014/main" id="{0F308A01-0125-498A-A37A-E4565571A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313" y="3446463"/>
            <a:ext cx="3413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£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2" name="Rectangle 198">
            <a:extLst>
              <a:ext uri="{FF2B5EF4-FFF2-40B4-BE49-F238E27FC236}">
                <a16:creationId xmlns:a16="http://schemas.microsoft.com/office/drawing/2014/main" id="{7A6EC392-E53A-491C-9FCD-B0649D376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75" y="3446463"/>
            <a:ext cx="2936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j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3" name="Rectangle 199">
            <a:extLst>
              <a:ext uri="{FF2B5EF4-FFF2-40B4-BE49-F238E27FC236}">
                <a16:creationId xmlns:a16="http://schemas.microsoft.com/office/drawing/2014/main" id="{7DAE1391-AFE7-498D-8076-EA3107749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5425" y="3381375"/>
            <a:ext cx="115728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Las voces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4" name="Rectangle 200">
            <a:extLst>
              <a:ext uri="{FF2B5EF4-FFF2-40B4-BE49-F238E27FC236}">
                <a16:creationId xmlns:a16="http://schemas.microsoft.com/office/drawing/2014/main" id="{E001B9A5-4365-438F-ABA9-5565BF79F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38" y="3795713"/>
            <a:ext cx="10366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Vocativo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5" name="Rectangle 201">
            <a:extLst>
              <a:ext uri="{FF2B5EF4-FFF2-40B4-BE49-F238E27FC236}">
                <a16:creationId xmlns:a16="http://schemas.microsoft.com/office/drawing/2014/main" id="{911E43D8-111B-4FED-88E2-D977D66EB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26" y="3825876"/>
            <a:ext cx="5365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fon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6" name="Rectangle 202">
            <a:extLst>
              <a:ext uri="{FF2B5EF4-FFF2-40B4-BE49-F238E27FC236}">
                <a16:creationId xmlns:a16="http://schemas.microsoft.com/office/drawing/2014/main" id="{A2662864-7DD0-4A59-8A17-3699CC8BA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25" y="3825875"/>
            <a:ext cx="3190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»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7" name="Rectangle 203">
            <a:extLst>
              <a:ext uri="{FF2B5EF4-FFF2-40B4-BE49-F238E27FC236}">
                <a16:creationId xmlns:a16="http://schemas.microsoft.com/office/drawing/2014/main" id="{9D260930-3B21-4070-B9C3-3CF39F952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775" y="3763963"/>
            <a:ext cx="6762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¡Voz!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8" name="Rectangle 204">
            <a:extLst>
              <a:ext uri="{FF2B5EF4-FFF2-40B4-BE49-F238E27FC236}">
                <a16:creationId xmlns:a16="http://schemas.microsoft.com/office/drawing/2014/main" id="{16CAF702-2B6F-4579-B049-DADCB1F12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8100" y="3825875"/>
            <a:ext cx="5143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fon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9" name="Rectangle 205">
            <a:extLst>
              <a:ext uri="{FF2B5EF4-FFF2-40B4-BE49-F238E27FC236}">
                <a16:creationId xmlns:a16="http://schemas.microsoft.com/office/drawing/2014/main" id="{E46CDE5E-9A83-460D-8E4D-B894D93FC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9588" y="3825875"/>
            <a:ext cx="3413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a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0" name="Rectangle 206">
            <a:extLst>
              <a:ext uri="{FF2B5EF4-FFF2-40B4-BE49-F238E27FC236}">
                <a16:creationId xmlns:a16="http://schemas.microsoft.com/office/drawing/2014/main" id="{BF1F307B-3325-4A5A-B813-C75C540A2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2150" y="3825875"/>
            <a:ext cx="26193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…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1" name="Rectangle 207">
            <a:extLst>
              <a:ext uri="{FF2B5EF4-FFF2-40B4-BE49-F238E27FC236}">
                <a16:creationId xmlns:a16="http://schemas.microsoft.com/office/drawing/2014/main" id="{0FAA8AB3-70FC-4868-8AE5-0C95673B9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6550" y="3763963"/>
            <a:ext cx="8826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¡voces!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23" name="Google Shape;1017;p34">
            <a:extLst>
              <a:ext uri="{FF2B5EF4-FFF2-40B4-BE49-F238E27FC236}">
                <a16:creationId xmlns:a16="http://schemas.microsoft.com/office/drawing/2014/main" id="{76E40CA0-1838-4784-AC99-9A7AC61245DD}"/>
              </a:ext>
            </a:extLst>
          </p:cNvPr>
          <p:cNvGrpSpPr/>
          <p:nvPr/>
        </p:nvGrpSpPr>
        <p:grpSpPr>
          <a:xfrm rot="8546576">
            <a:off x="10451150" y="1750023"/>
            <a:ext cx="1783157" cy="558373"/>
            <a:chOff x="7051300" y="3461525"/>
            <a:chExt cx="2305989" cy="512912"/>
          </a:xfrm>
        </p:grpSpPr>
        <p:sp>
          <p:nvSpPr>
            <p:cNvPr id="224" name="Google Shape;1018;p34">
              <a:extLst>
                <a:ext uri="{FF2B5EF4-FFF2-40B4-BE49-F238E27FC236}">
                  <a16:creationId xmlns:a16="http://schemas.microsoft.com/office/drawing/2014/main" id="{31EDF02F-45A0-4EC7-9E12-964F464D17C9}"/>
                </a:ext>
              </a:extLst>
            </p:cNvPr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Google Shape;1019;p34">
              <a:extLst>
                <a:ext uri="{FF2B5EF4-FFF2-40B4-BE49-F238E27FC236}">
                  <a16:creationId xmlns:a16="http://schemas.microsoft.com/office/drawing/2014/main" id="{6B85C33E-3863-4A25-B67F-84D6ED341BAC}"/>
                </a:ext>
              </a:extLst>
            </p:cNvPr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Google Shape;1020;p34">
              <a:extLst>
                <a:ext uri="{FF2B5EF4-FFF2-40B4-BE49-F238E27FC236}">
                  <a16:creationId xmlns:a16="http://schemas.microsoft.com/office/drawing/2014/main" id="{9BEEBA39-C333-4967-A408-D8C57836C3B0}"/>
                </a:ext>
              </a:extLst>
            </p:cNvPr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Google Shape;1021;p34">
              <a:extLst>
                <a:ext uri="{FF2B5EF4-FFF2-40B4-BE49-F238E27FC236}">
                  <a16:creationId xmlns:a16="http://schemas.microsoft.com/office/drawing/2014/main" id="{5B6219E9-22C2-4F8A-99CD-C77367873B1F}"/>
                </a:ext>
              </a:extLst>
            </p:cNvPr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Google Shape;1022;p34">
              <a:extLst>
                <a:ext uri="{FF2B5EF4-FFF2-40B4-BE49-F238E27FC236}">
                  <a16:creationId xmlns:a16="http://schemas.microsoft.com/office/drawing/2014/main" id="{F623AD92-404B-498D-B9F7-12875D7DBBC8}"/>
                </a:ext>
              </a:extLst>
            </p:cNvPr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Google Shape;1023;p34">
              <a:extLst>
                <a:ext uri="{FF2B5EF4-FFF2-40B4-BE49-F238E27FC236}">
                  <a16:creationId xmlns:a16="http://schemas.microsoft.com/office/drawing/2014/main" id="{4D479999-D3B0-4563-B2C5-FFD9EFC461ED}"/>
                </a:ext>
              </a:extLst>
            </p:cNvPr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Google Shape;1024;p34">
              <a:extLst>
                <a:ext uri="{FF2B5EF4-FFF2-40B4-BE49-F238E27FC236}">
                  <a16:creationId xmlns:a16="http://schemas.microsoft.com/office/drawing/2014/main" id="{6E142C65-44D6-42CA-99DE-A9BFBB478ED6}"/>
                </a:ext>
              </a:extLst>
            </p:cNvPr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Google Shape;1025;p34">
              <a:extLst>
                <a:ext uri="{FF2B5EF4-FFF2-40B4-BE49-F238E27FC236}">
                  <a16:creationId xmlns:a16="http://schemas.microsoft.com/office/drawing/2014/main" id="{D773EC90-7D82-4066-8B97-0B631FA62B52}"/>
                </a:ext>
              </a:extLst>
            </p:cNvPr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Google Shape;1026;p34">
              <a:extLst>
                <a:ext uri="{FF2B5EF4-FFF2-40B4-BE49-F238E27FC236}">
                  <a16:creationId xmlns:a16="http://schemas.microsoft.com/office/drawing/2014/main" id="{160968C0-6916-4D97-AFCD-70D19E2575AF}"/>
                </a:ext>
              </a:extLst>
            </p:cNvPr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Google Shape;1027;p34">
              <a:extLst>
                <a:ext uri="{FF2B5EF4-FFF2-40B4-BE49-F238E27FC236}">
                  <a16:creationId xmlns:a16="http://schemas.microsoft.com/office/drawing/2014/main" id="{87DBC432-49C0-48F7-8CD3-4BE45C2807FF}"/>
                </a:ext>
              </a:extLst>
            </p:cNvPr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Google Shape;1028;p34">
              <a:extLst>
                <a:ext uri="{FF2B5EF4-FFF2-40B4-BE49-F238E27FC236}">
                  <a16:creationId xmlns:a16="http://schemas.microsoft.com/office/drawing/2014/main" id="{7C32C576-6696-4E48-895D-1F58576BCD63}"/>
                </a:ext>
              </a:extLst>
            </p:cNvPr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Google Shape;1029;p34">
              <a:extLst>
                <a:ext uri="{FF2B5EF4-FFF2-40B4-BE49-F238E27FC236}">
                  <a16:creationId xmlns:a16="http://schemas.microsoft.com/office/drawing/2014/main" id="{FE510CAE-809C-4F12-B586-3817EAFD0109}"/>
                </a:ext>
              </a:extLst>
            </p:cNvPr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Google Shape;1030;p34">
              <a:extLst>
                <a:ext uri="{FF2B5EF4-FFF2-40B4-BE49-F238E27FC236}">
                  <a16:creationId xmlns:a16="http://schemas.microsoft.com/office/drawing/2014/main" id="{04669CF1-AED1-420F-9930-6FE242EDE7E1}"/>
                </a:ext>
              </a:extLst>
            </p:cNvPr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Google Shape;1031;p34">
              <a:extLst>
                <a:ext uri="{FF2B5EF4-FFF2-40B4-BE49-F238E27FC236}">
                  <a16:creationId xmlns:a16="http://schemas.microsoft.com/office/drawing/2014/main" id="{B15F726E-314A-40C0-9038-0D9C47C3DE29}"/>
                </a:ext>
              </a:extLst>
            </p:cNvPr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1032;p34">
              <a:extLst>
                <a:ext uri="{FF2B5EF4-FFF2-40B4-BE49-F238E27FC236}">
                  <a16:creationId xmlns:a16="http://schemas.microsoft.com/office/drawing/2014/main" id="{009CE7A0-D821-44CD-9F9C-239B78D405EA}"/>
                </a:ext>
              </a:extLst>
            </p:cNvPr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1033;p34">
              <a:extLst>
                <a:ext uri="{FF2B5EF4-FFF2-40B4-BE49-F238E27FC236}">
                  <a16:creationId xmlns:a16="http://schemas.microsoft.com/office/drawing/2014/main" id="{33BDB065-FABA-42D2-AB01-FB3A636F6F7E}"/>
                </a:ext>
              </a:extLst>
            </p:cNvPr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1034;p34">
              <a:extLst>
                <a:ext uri="{FF2B5EF4-FFF2-40B4-BE49-F238E27FC236}">
                  <a16:creationId xmlns:a16="http://schemas.microsoft.com/office/drawing/2014/main" id="{2700FF00-D47A-4096-81A0-E18027031EEE}"/>
                </a:ext>
              </a:extLst>
            </p:cNvPr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1035;p34">
              <a:extLst>
                <a:ext uri="{FF2B5EF4-FFF2-40B4-BE49-F238E27FC236}">
                  <a16:creationId xmlns:a16="http://schemas.microsoft.com/office/drawing/2014/main" id="{C7B624DC-BA61-4FB3-BDCE-96E41336299B}"/>
                </a:ext>
              </a:extLst>
            </p:cNvPr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42" name="Picture 4" descr="63 PNG, Accesorios de la escuela, libros, marcos, carpetas, bolígrafos,  globos terráqueos, tijeras, tiza, junta escolar,">
            <a:extLst>
              <a:ext uri="{FF2B5EF4-FFF2-40B4-BE49-F238E27FC236}">
                <a16:creationId xmlns:a16="http://schemas.microsoft.com/office/drawing/2014/main" id="{A24B7487-AC15-4FEA-B474-B6FD7E366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44" b="94336" l="1172" r="97461">
                        <a14:foregroundMark x1="8984" y1="32617" x2="4297" y2="22852"/>
                        <a14:foregroundMark x1="4297" y1="22852" x2="9766" y2="16016"/>
                        <a14:foregroundMark x1="24805" y1="10742" x2="28191" y2="9452"/>
                        <a14:foregroundMark x1="46794" y1="3659" x2="58398" y2="9375"/>
                        <a14:foregroundMark x1="3516" y1="37500" x2="1172" y2="47656"/>
                        <a14:foregroundMark x1="1651" y1="47765" x2="5469" y2="48633"/>
                        <a14:foregroundMark x1="1172" y1="47656" x2="1048" y2="47628"/>
                        <a14:foregroundMark x1="8203" y1="69336" x2="4297" y2="81055"/>
                        <a14:foregroundMark x1="60936" y1="98136" x2="65820" y2="99609"/>
                        <a14:foregroundMark x1="65820" y1="99609" x2="68110" y2="97933"/>
                        <a14:foregroundMark x1="82999" y1="80280" x2="86328" y2="75391"/>
                        <a14:foregroundMark x1="93500" y1="70508" x2="94720" y2="69677"/>
                        <a14:foregroundMark x1="86328" y1="75391" x2="93500" y2="70508"/>
                        <a14:foregroundMark x1="93839" y1="67177" x2="92188" y2="65234"/>
                        <a14:foregroundMark x1="56263" y1="93443" x2="63281" y2="94336"/>
                        <a14:foregroundMark x1="51691" y1="92861" x2="54818" y2="93259"/>
                        <a14:foregroundMark x1="63281" y1="94336" x2="68164" y2="94141"/>
                        <a14:foregroundMark x1="96289" y1="40820" x2="97070" y2="40625"/>
                        <a14:foregroundMark x1="97461" y1="52734" x2="97461" y2="52734"/>
                        <a14:backgroundMark x1="3516" y1="82227" x2="23242" y2="87891"/>
                        <a14:backgroundMark x1="23242" y1="87891" x2="23438" y2="87891"/>
                        <a14:backgroundMark x1="25586" y1="87891" x2="39063" y2="92188"/>
                        <a14:backgroundMark x1="41016" y1="92188" x2="49805" y2="95508"/>
                        <a14:backgroundMark x1="52930" y1="95508" x2="56836" y2="97070"/>
                        <a14:backgroundMark x1="54297" y1="96289" x2="50000" y2="94727"/>
                        <a14:backgroundMark x1="56445" y1="97266" x2="61133" y2="97852"/>
                        <a14:backgroundMark x1="67969" y1="98242" x2="74414" y2="93750"/>
                        <a14:backgroundMark x1="75586" y1="90039" x2="82031" y2="83008"/>
                        <a14:backgroundMark x1="94531" y1="70508" x2="94531" y2="70508"/>
                        <a14:backgroundMark x1="95898" y1="69727" x2="95117" y2="70117"/>
                        <a14:backgroundMark x1="23633" y1="87109" x2="26172" y2="87891"/>
                        <a14:backgroundMark x1="40039" y1="91406" x2="41211" y2="92188"/>
                        <a14:backgroundMark x1="41211" y1="92188" x2="38672" y2="92188"/>
                        <a14:backgroundMark x1="1367" y1="48633" x2="1367" y2="46875"/>
                        <a14:backgroundMark x1="4883" y1="82617" x2="3516" y2="81641"/>
                        <a14:backgroundMark x1="46680" y1="3516" x2="34180" y2="7617"/>
                        <a14:backgroundMark x1="28516" y1="8789" x2="38086" y2="3906"/>
                        <a14:backgroundMark x1="38086" y1="3906" x2="40820" y2="3516"/>
                        <a14:backgroundMark x1="52539" y1="1367" x2="53516" y2="3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3" y="4981772"/>
            <a:ext cx="1298727" cy="140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" name="Picture 2" descr="Lapicero PNG cliparts descarga gratuita | PNGOcean">
            <a:extLst>
              <a:ext uri="{FF2B5EF4-FFF2-40B4-BE49-F238E27FC236}">
                <a16:creationId xmlns:a16="http://schemas.microsoft.com/office/drawing/2014/main" id="{AA66A3A7-F0DB-4D65-93FC-9F087A303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182" b="99091" l="9607" r="89520">
                        <a14:foregroundMark x1="26638" y1="8636" x2="26638" y2="8636"/>
                        <a14:foregroundMark x1="25764" y1="4091" x2="25764" y2="4091"/>
                        <a14:foregroundMark x1="43668" y1="5909" x2="43668" y2="5909"/>
                        <a14:foregroundMark x1="68122" y1="3182" x2="68122" y2="3182"/>
                        <a14:foregroundMark x1="75109" y1="11818" x2="75109" y2="11818"/>
                        <a14:foregroundMark x1="40175" y1="91818" x2="40175" y2="91818"/>
                        <a14:foregroundMark x1="43668" y1="95455" x2="43668" y2="95455"/>
                        <a14:foregroundMark x1="48035" y1="99091" x2="48035" y2="9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387" y="4087061"/>
            <a:ext cx="2186609" cy="210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467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125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1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500"/>
                                        <p:tgtEl>
                                          <p:spTgt spid="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6" dur="500"/>
                                        <p:tgtEl>
                                          <p:spTgt spid="1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1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2" dur="500"/>
                                        <p:tgtEl>
                                          <p:spTgt spid="1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5" dur="500"/>
                                        <p:tgtEl>
                                          <p:spTgt spid="1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6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9" dur="500"/>
                                        <p:tgtEl>
                                          <p:spTgt spid="1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4" dur="1500"/>
                                        <p:tgtEl>
                                          <p:spTgt spid="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1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1" dur="2000"/>
                                        <p:tgtEl>
                                          <p:spTgt spid="1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1" dur="20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4" dur="20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7" dur="20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400" fill="hold"/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400" fill="hold"/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400" fill="hold"/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400" fill="hold"/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400" fill="hold"/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400" fill="hold"/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00"/>
                                        <p:tgtEl>
                                          <p:spTgt spid="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" grpId="0"/>
      <p:bldP spid="1168" grpId="0"/>
      <p:bldP spid="1169" grpId="0"/>
      <p:bldP spid="1172" grpId="0" build="allAtOnce"/>
      <p:bldP spid="1174" grpId="0" build="allAtOnce"/>
      <p:bldP spid="1178" grpId="0"/>
      <p:bldP spid="1179" grpId="0"/>
      <p:bldP spid="1181" grpId="0"/>
      <p:bldP spid="1182" grpId="0"/>
      <p:bldP spid="1183" grpId="0"/>
      <p:bldP spid="1186" grpId="0"/>
      <p:bldP spid="1187" grpId="0"/>
      <p:bldP spid="1191" grpId="0" build="p"/>
      <p:bldP spid="1192" grpId="0" build="p"/>
      <p:bldP spid="1195" grpId="0"/>
      <p:bldP spid="1196" grpId="0"/>
      <p:bldP spid="1197" grpId="0"/>
      <p:bldP spid="1199" grpId="0"/>
      <p:bldP spid="1200" grpId="0"/>
      <p:bldP spid="1201" grpId="0"/>
      <p:bldP spid="1202" grpId="0"/>
      <p:bldP spid="1205" grpId="0"/>
      <p:bldP spid="1206" grpId="0"/>
      <p:bldP spid="1208" grpId="0"/>
      <p:bldP spid="1209" grpId="0"/>
      <p:bldP spid="12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Instituto de Lideres Cristianos - Inicio | Facebook">
            <a:extLst>
              <a:ext uri="{FF2B5EF4-FFF2-40B4-BE49-F238E27FC236}">
                <a16:creationId xmlns:a16="http://schemas.microsoft.com/office/drawing/2014/main" id="{E3E8CFB3-F050-408C-9592-A9DBA83CB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1152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3D91510-5EE4-439B-8F21-9283F57DE580}"/>
              </a:ext>
            </a:extLst>
          </p:cNvPr>
          <p:cNvSpPr txBox="1"/>
          <p:nvPr/>
        </p:nvSpPr>
        <p:spPr>
          <a:xfrm>
            <a:off x="1623316" y="1042782"/>
            <a:ext cx="9827828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900"/>
              </a:spcBef>
              <a:spcAft>
                <a:spcPts val="800"/>
              </a:spcAft>
            </a:pPr>
            <a:r>
              <a:rPr lang="es-E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dern Love" panose="04090805081005020601" pitchFamily="82" charset="0"/>
                <a:ea typeface="Calibri" panose="020F0502020204030204" pitchFamily="34" charset="0"/>
                <a:cs typeface="Calibri" panose="020F0502020204030204" pitchFamily="34" charset="0"/>
              </a:rPr>
              <a:t>FORMAS  DE  LOS SUSTANTIVOS  DE  LA  PRIMERA  DECLINACIÓN</a:t>
            </a:r>
            <a:endParaRPr lang="el-GR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23" name="Google Shape;1017;p34">
            <a:extLst>
              <a:ext uri="{FF2B5EF4-FFF2-40B4-BE49-F238E27FC236}">
                <a16:creationId xmlns:a16="http://schemas.microsoft.com/office/drawing/2014/main" id="{76E40CA0-1838-4784-AC99-9A7AC61245DD}"/>
              </a:ext>
            </a:extLst>
          </p:cNvPr>
          <p:cNvGrpSpPr/>
          <p:nvPr/>
        </p:nvGrpSpPr>
        <p:grpSpPr>
          <a:xfrm rot="8546576">
            <a:off x="10894157" y="2335904"/>
            <a:ext cx="1479999" cy="588882"/>
            <a:chOff x="7051300" y="3461525"/>
            <a:chExt cx="2305989" cy="512912"/>
          </a:xfrm>
        </p:grpSpPr>
        <p:sp>
          <p:nvSpPr>
            <p:cNvPr id="224" name="Google Shape;1018;p34">
              <a:extLst>
                <a:ext uri="{FF2B5EF4-FFF2-40B4-BE49-F238E27FC236}">
                  <a16:creationId xmlns:a16="http://schemas.microsoft.com/office/drawing/2014/main" id="{31EDF02F-45A0-4EC7-9E12-964F464D17C9}"/>
                </a:ext>
              </a:extLst>
            </p:cNvPr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Google Shape;1019;p34">
              <a:extLst>
                <a:ext uri="{FF2B5EF4-FFF2-40B4-BE49-F238E27FC236}">
                  <a16:creationId xmlns:a16="http://schemas.microsoft.com/office/drawing/2014/main" id="{6B85C33E-3863-4A25-B67F-84D6ED341BAC}"/>
                </a:ext>
              </a:extLst>
            </p:cNvPr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Google Shape;1020;p34">
              <a:extLst>
                <a:ext uri="{FF2B5EF4-FFF2-40B4-BE49-F238E27FC236}">
                  <a16:creationId xmlns:a16="http://schemas.microsoft.com/office/drawing/2014/main" id="{9BEEBA39-C333-4967-A408-D8C57836C3B0}"/>
                </a:ext>
              </a:extLst>
            </p:cNvPr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Google Shape;1021;p34">
              <a:extLst>
                <a:ext uri="{FF2B5EF4-FFF2-40B4-BE49-F238E27FC236}">
                  <a16:creationId xmlns:a16="http://schemas.microsoft.com/office/drawing/2014/main" id="{5B6219E9-22C2-4F8A-99CD-C77367873B1F}"/>
                </a:ext>
              </a:extLst>
            </p:cNvPr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Google Shape;1022;p34">
              <a:extLst>
                <a:ext uri="{FF2B5EF4-FFF2-40B4-BE49-F238E27FC236}">
                  <a16:creationId xmlns:a16="http://schemas.microsoft.com/office/drawing/2014/main" id="{F623AD92-404B-498D-B9F7-12875D7DBBC8}"/>
                </a:ext>
              </a:extLst>
            </p:cNvPr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Google Shape;1023;p34">
              <a:extLst>
                <a:ext uri="{FF2B5EF4-FFF2-40B4-BE49-F238E27FC236}">
                  <a16:creationId xmlns:a16="http://schemas.microsoft.com/office/drawing/2014/main" id="{4D479999-D3B0-4563-B2C5-FFD9EFC461ED}"/>
                </a:ext>
              </a:extLst>
            </p:cNvPr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Google Shape;1024;p34">
              <a:extLst>
                <a:ext uri="{FF2B5EF4-FFF2-40B4-BE49-F238E27FC236}">
                  <a16:creationId xmlns:a16="http://schemas.microsoft.com/office/drawing/2014/main" id="{6E142C65-44D6-42CA-99DE-A9BFBB478ED6}"/>
                </a:ext>
              </a:extLst>
            </p:cNvPr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Google Shape;1025;p34">
              <a:extLst>
                <a:ext uri="{FF2B5EF4-FFF2-40B4-BE49-F238E27FC236}">
                  <a16:creationId xmlns:a16="http://schemas.microsoft.com/office/drawing/2014/main" id="{D773EC90-7D82-4066-8B97-0B631FA62B52}"/>
                </a:ext>
              </a:extLst>
            </p:cNvPr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Google Shape;1026;p34">
              <a:extLst>
                <a:ext uri="{FF2B5EF4-FFF2-40B4-BE49-F238E27FC236}">
                  <a16:creationId xmlns:a16="http://schemas.microsoft.com/office/drawing/2014/main" id="{160968C0-6916-4D97-AFCD-70D19E2575AF}"/>
                </a:ext>
              </a:extLst>
            </p:cNvPr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Google Shape;1027;p34">
              <a:extLst>
                <a:ext uri="{FF2B5EF4-FFF2-40B4-BE49-F238E27FC236}">
                  <a16:creationId xmlns:a16="http://schemas.microsoft.com/office/drawing/2014/main" id="{87DBC432-49C0-48F7-8CD3-4BE45C2807FF}"/>
                </a:ext>
              </a:extLst>
            </p:cNvPr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Google Shape;1028;p34">
              <a:extLst>
                <a:ext uri="{FF2B5EF4-FFF2-40B4-BE49-F238E27FC236}">
                  <a16:creationId xmlns:a16="http://schemas.microsoft.com/office/drawing/2014/main" id="{7C32C576-6696-4E48-895D-1F58576BCD63}"/>
                </a:ext>
              </a:extLst>
            </p:cNvPr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Google Shape;1029;p34">
              <a:extLst>
                <a:ext uri="{FF2B5EF4-FFF2-40B4-BE49-F238E27FC236}">
                  <a16:creationId xmlns:a16="http://schemas.microsoft.com/office/drawing/2014/main" id="{FE510CAE-809C-4F12-B586-3817EAFD0109}"/>
                </a:ext>
              </a:extLst>
            </p:cNvPr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Google Shape;1030;p34">
              <a:extLst>
                <a:ext uri="{FF2B5EF4-FFF2-40B4-BE49-F238E27FC236}">
                  <a16:creationId xmlns:a16="http://schemas.microsoft.com/office/drawing/2014/main" id="{04669CF1-AED1-420F-9930-6FE242EDE7E1}"/>
                </a:ext>
              </a:extLst>
            </p:cNvPr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Google Shape;1031;p34">
              <a:extLst>
                <a:ext uri="{FF2B5EF4-FFF2-40B4-BE49-F238E27FC236}">
                  <a16:creationId xmlns:a16="http://schemas.microsoft.com/office/drawing/2014/main" id="{B15F726E-314A-40C0-9038-0D9C47C3DE29}"/>
                </a:ext>
              </a:extLst>
            </p:cNvPr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1032;p34">
              <a:extLst>
                <a:ext uri="{FF2B5EF4-FFF2-40B4-BE49-F238E27FC236}">
                  <a16:creationId xmlns:a16="http://schemas.microsoft.com/office/drawing/2014/main" id="{009CE7A0-D821-44CD-9F9C-239B78D405EA}"/>
                </a:ext>
              </a:extLst>
            </p:cNvPr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1033;p34">
              <a:extLst>
                <a:ext uri="{FF2B5EF4-FFF2-40B4-BE49-F238E27FC236}">
                  <a16:creationId xmlns:a16="http://schemas.microsoft.com/office/drawing/2014/main" id="{33BDB065-FABA-42D2-AB01-FB3A636F6F7E}"/>
                </a:ext>
              </a:extLst>
            </p:cNvPr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1034;p34">
              <a:extLst>
                <a:ext uri="{FF2B5EF4-FFF2-40B4-BE49-F238E27FC236}">
                  <a16:creationId xmlns:a16="http://schemas.microsoft.com/office/drawing/2014/main" id="{2700FF00-D47A-4096-81A0-E18027031EEE}"/>
                </a:ext>
              </a:extLst>
            </p:cNvPr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1035;p34">
              <a:extLst>
                <a:ext uri="{FF2B5EF4-FFF2-40B4-BE49-F238E27FC236}">
                  <a16:creationId xmlns:a16="http://schemas.microsoft.com/office/drawing/2014/main" id="{C7B624DC-BA61-4FB3-BDCE-96E41336299B}"/>
                </a:ext>
              </a:extLst>
            </p:cNvPr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42" name="Picture 4" descr="63 PNG, Accesorios de la escuela, libros, marcos, carpetas, bolígrafos,  globos terráqueos, tijeras, tiza, junta escolar,">
            <a:extLst>
              <a:ext uri="{FF2B5EF4-FFF2-40B4-BE49-F238E27FC236}">
                <a16:creationId xmlns:a16="http://schemas.microsoft.com/office/drawing/2014/main" id="{A24B7487-AC15-4FEA-B474-B6FD7E366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44" b="94336" l="1172" r="97461">
                        <a14:foregroundMark x1="8984" y1="32617" x2="4297" y2="22852"/>
                        <a14:foregroundMark x1="4297" y1="22852" x2="9766" y2="16016"/>
                        <a14:foregroundMark x1="24805" y1="10742" x2="28191" y2="9452"/>
                        <a14:foregroundMark x1="46794" y1="3659" x2="58398" y2="9375"/>
                        <a14:foregroundMark x1="3516" y1="37500" x2="1172" y2="47656"/>
                        <a14:foregroundMark x1="1651" y1="47765" x2="5469" y2="48633"/>
                        <a14:foregroundMark x1="1172" y1="47656" x2="1048" y2="47628"/>
                        <a14:foregroundMark x1="8203" y1="69336" x2="4297" y2="81055"/>
                        <a14:foregroundMark x1="60936" y1="98136" x2="65820" y2="99609"/>
                        <a14:foregroundMark x1="65820" y1="99609" x2="68110" y2="97933"/>
                        <a14:foregroundMark x1="82999" y1="80280" x2="86328" y2="75391"/>
                        <a14:foregroundMark x1="93500" y1="70508" x2="94720" y2="69677"/>
                        <a14:foregroundMark x1="86328" y1="75391" x2="93500" y2="70508"/>
                        <a14:foregroundMark x1="93839" y1="67177" x2="92188" y2="65234"/>
                        <a14:foregroundMark x1="56263" y1="93443" x2="63281" y2="94336"/>
                        <a14:foregroundMark x1="51691" y1="92861" x2="54818" y2="93259"/>
                        <a14:foregroundMark x1="63281" y1="94336" x2="68164" y2="94141"/>
                        <a14:foregroundMark x1="96289" y1="40820" x2="97070" y2="40625"/>
                        <a14:foregroundMark x1="97461" y1="52734" x2="97461" y2="52734"/>
                        <a14:backgroundMark x1="3516" y1="82227" x2="23242" y2="87891"/>
                        <a14:backgroundMark x1="23242" y1="87891" x2="23438" y2="87891"/>
                        <a14:backgroundMark x1="25586" y1="87891" x2="39063" y2="92188"/>
                        <a14:backgroundMark x1="41016" y1="92188" x2="49805" y2="95508"/>
                        <a14:backgroundMark x1="52930" y1="95508" x2="56836" y2="97070"/>
                        <a14:backgroundMark x1="54297" y1="96289" x2="50000" y2="94727"/>
                        <a14:backgroundMark x1="56445" y1="97266" x2="61133" y2="97852"/>
                        <a14:backgroundMark x1="67969" y1="98242" x2="74414" y2="93750"/>
                        <a14:backgroundMark x1="75586" y1="90039" x2="82031" y2="83008"/>
                        <a14:backgroundMark x1="94531" y1="70508" x2="94531" y2="70508"/>
                        <a14:backgroundMark x1="95898" y1="69727" x2="95117" y2="70117"/>
                        <a14:backgroundMark x1="23633" y1="87109" x2="26172" y2="87891"/>
                        <a14:backgroundMark x1="40039" y1="91406" x2="41211" y2="92188"/>
                        <a14:backgroundMark x1="41211" y1="92188" x2="38672" y2="92188"/>
                        <a14:backgroundMark x1="1367" y1="48633" x2="1367" y2="46875"/>
                        <a14:backgroundMark x1="4883" y1="82617" x2="3516" y2="81641"/>
                        <a14:backgroundMark x1="46680" y1="3516" x2="34180" y2="7617"/>
                        <a14:backgroundMark x1="28516" y1="8789" x2="38086" y2="3906"/>
                        <a14:backgroundMark x1="38086" y1="3906" x2="40820" y2="3516"/>
                        <a14:backgroundMark x1="52539" y1="1367" x2="53516" y2="3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3" y="4981772"/>
            <a:ext cx="1298727" cy="140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" name="Picture 2" descr="Lapicero PNG cliparts descarga gratuita | PNGOcean">
            <a:extLst>
              <a:ext uri="{FF2B5EF4-FFF2-40B4-BE49-F238E27FC236}">
                <a16:creationId xmlns:a16="http://schemas.microsoft.com/office/drawing/2014/main" id="{AA66A3A7-F0DB-4D65-93FC-9F087A303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82" b="99091" l="9607" r="89520">
                        <a14:foregroundMark x1="26638" y1="8636" x2="26638" y2="8636"/>
                        <a14:foregroundMark x1="25764" y1="4091" x2="25764" y2="4091"/>
                        <a14:foregroundMark x1="43668" y1="5909" x2="43668" y2="5909"/>
                        <a14:foregroundMark x1="68122" y1="3182" x2="68122" y2="3182"/>
                        <a14:foregroundMark x1="75109" y1="11818" x2="75109" y2="11818"/>
                        <a14:foregroundMark x1="40175" y1="91818" x2="40175" y2="91818"/>
                        <a14:foregroundMark x1="43668" y1="95455" x2="43668" y2="95455"/>
                        <a14:foregroundMark x1="48035" y1="99091" x2="48035" y2="9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387" y="4087061"/>
            <a:ext cx="2186609" cy="210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839ACDD1-A01F-407D-8693-F4857F353E4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84263" y="2112963"/>
            <a:ext cx="9821862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9149F569-60CA-4017-83D4-1EF967A18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2122488"/>
            <a:ext cx="9823449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ADBA231D-B970-41C6-A91F-F19F1C5C1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2122488"/>
            <a:ext cx="9823449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56CAE32B-EA73-4BEE-A40A-9FF9D1ECA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400" y="2155825"/>
            <a:ext cx="1417637" cy="36671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A43D444-0379-41F5-ADF3-50FA75373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038" y="2155825"/>
            <a:ext cx="1776412" cy="36671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0DC0E92-D6F4-4F81-A150-25DB99A45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450" y="2155825"/>
            <a:ext cx="1973262" cy="36671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98A9193B-E0ED-46B1-A694-AEE7D509D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713" y="2155825"/>
            <a:ext cx="2097087" cy="36671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2899092B-ACCA-4A82-A4C9-098B4E037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800" y="2155825"/>
            <a:ext cx="2436812" cy="36671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B2B0B424-45AA-4E2E-9B43-5E014612B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400" y="2522538"/>
            <a:ext cx="1417637" cy="37941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53A2BAF6-D0BA-4E51-AA7A-27E0F2BE1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038" y="2522538"/>
            <a:ext cx="1776412" cy="3794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BA18EE47-C018-43A2-9CFA-FBAC7E89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450" y="2522538"/>
            <a:ext cx="1973262" cy="3794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5226063-5B5A-438B-B9C1-6AFF15B3D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713" y="2522538"/>
            <a:ext cx="2097087" cy="3794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4A1BA21F-2F34-4885-BB74-949D317BF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800" y="2522538"/>
            <a:ext cx="2436812" cy="3794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856140F2-67ED-4C47-94B9-BCB9D8A24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400" y="2901950"/>
            <a:ext cx="1417637" cy="37941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405AC3A3-E953-4B18-84DC-EECBB2A3A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038" y="2901950"/>
            <a:ext cx="1776412" cy="3794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59FEACBE-1FFE-4EA0-A285-081E88F06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450" y="2901950"/>
            <a:ext cx="1973262" cy="3794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FE45FFB7-5E30-4FFC-BB4F-39E2107EB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713" y="2901950"/>
            <a:ext cx="2097087" cy="3794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E8CAE21E-72DA-4D66-B6D4-701B2E2C9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800" y="2901950"/>
            <a:ext cx="2436812" cy="3794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9EC742EE-F2CF-40AF-A462-7E30D9387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400" y="3281363"/>
            <a:ext cx="1417637" cy="37941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EE639784-A5FA-4950-B747-93350827D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038" y="3281363"/>
            <a:ext cx="1776412" cy="3794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6E6806C5-98B0-43AB-8536-068DEED4C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450" y="3281363"/>
            <a:ext cx="1973262" cy="3794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4" name="Rectangle 26">
            <a:extLst>
              <a:ext uri="{FF2B5EF4-FFF2-40B4-BE49-F238E27FC236}">
                <a16:creationId xmlns:a16="http://schemas.microsoft.com/office/drawing/2014/main" id="{492DAC4A-87EC-4A4E-A408-F9157CE96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713" y="3281363"/>
            <a:ext cx="2097087" cy="3794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282BE6FB-CB41-4744-A249-BC98D6C57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800" y="3281363"/>
            <a:ext cx="2436812" cy="3794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7987725B-C673-4F89-BB19-97B37DB6D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400" y="3660775"/>
            <a:ext cx="1417637" cy="37941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C8E339F6-4539-4C12-9504-F8391DD6B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038" y="3660775"/>
            <a:ext cx="1776412" cy="3794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8" name="Rectangle 30">
            <a:extLst>
              <a:ext uri="{FF2B5EF4-FFF2-40B4-BE49-F238E27FC236}">
                <a16:creationId xmlns:a16="http://schemas.microsoft.com/office/drawing/2014/main" id="{7C46972B-3599-443B-9CCD-9EB9FEA0B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450" y="3660775"/>
            <a:ext cx="1973262" cy="3794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9" name="Rectangle 31">
            <a:extLst>
              <a:ext uri="{FF2B5EF4-FFF2-40B4-BE49-F238E27FC236}">
                <a16:creationId xmlns:a16="http://schemas.microsoft.com/office/drawing/2014/main" id="{917633D6-7B0D-4EA9-BC8C-DD6C4A4C7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713" y="3660775"/>
            <a:ext cx="2097087" cy="3794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0" name="Rectangle 32">
            <a:extLst>
              <a:ext uri="{FF2B5EF4-FFF2-40B4-BE49-F238E27FC236}">
                <a16:creationId xmlns:a16="http://schemas.microsoft.com/office/drawing/2014/main" id="{D93D087D-9963-4F0B-89B6-093589930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800" y="3660775"/>
            <a:ext cx="2436812" cy="3794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1" name="Rectangle 33">
            <a:extLst>
              <a:ext uri="{FF2B5EF4-FFF2-40B4-BE49-F238E27FC236}">
                <a16:creationId xmlns:a16="http://schemas.microsoft.com/office/drawing/2014/main" id="{2B1556CA-A68A-43F9-9266-9450F6ACB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400" y="4040188"/>
            <a:ext cx="1417637" cy="37941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44" name="Rectangle 34">
            <a:extLst>
              <a:ext uri="{FF2B5EF4-FFF2-40B4-BE49-F238E27FC236}">
                <a16:creationId xmlns:a16="http://schemas.microsoft.com/office/drawing/2014/main" id="{C5DFB797-12E1-4CDF-90EE-F8D484F52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038" y="4040188"/>
            <a:ext cx="1776412" cy="3794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45" name="Rectangle 35">
            <a:extLst>
              <a:ext uri="{FF2B5EF4-FFF2-40B4-BE49-F238E27FC236}">
                <a16:creationId xmlns:a16="http://schemas.microsoft.com/office/drawing/2014/main" id="{812EC2BC-E42D-4A4C-9EE8-774B03344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450" y="4040188"/>
            <a:ext cx="1973262" cy="3794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46" name="Rectangle 36">
            <a:extLst>
              <a:ext uri="{FF2B5EF4-FFF2-40B4-BE49-F238E27FC236}">
                <a16:creationId xmlns:a16="http://schemas.microsoft.com/office/drawing/2014/main" id="{3B6CB6B9-7AC3-45EA-8E30-29BE58F74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713" y="4040188"/>
            <a:ext cx="2097087" cy="3794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47" name="Rectangle 37">
            <a:extLst>
              <a:ext uri="{FF2B5EF4-FFF2-40B4-BE49-F238E27FC236}">
                <a16:creationId xmlns:a16="http://schemas.microsoft.com/office/drawing/2014/main" id="{8D1488E8-B3C8-45C1-8DF4-958F2C97C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800" y="4040188"/>
            <a:ext cx="2436812" cy="3794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48" name="Line 38">
            <a:extLst>
              <a:ext uri="{FF2B5EF4-FFF2-40B4-BE49-F238E27FC236}">
                <a16:creationId xmlns:a16="http://schemas.microsoft.com/office/drawing/2014/main" id="{350CA001-9027-492F-82BC-781122F4A3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6038" y="2149475"/>
            <a:ext cx="0" cy="2276475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49" name="Line 39">
            <a:extLst>
              <a:ext uri="{FF2B5EF4-FFF2-40B4-BE49-F238E27FC236}">
                <a16:creationId xmlns:a16="http://schemas.microsoft.com/office/drawing/2014/main" id="{1F0C6DAB-5E11-4DF1-ADD8-6178267826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2450" y="2149475"/>
            <a:ext cx="0" cy="2276475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0" name="Line 40">
            <a:extLst>
              <a:ext uri="{FF2B5EF4-FFF2-40B4-BE49-F238E27FC236}">
                <a16:creationId xmlns:a16="http://schemas.microsoft.com/office/drawing/2014/main" id="{FA92D6C0-EDA1-4EE8-ACE3-F693C9A640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5713" y="2149475"/>
            <a:ext cx="0" cy="2276475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1" name="Line 41">
            <a:extLst>
              <a:ext uri="{FF2B5EF4-FFF2-40B4-BE49-F238E27FC236}">
                <a16:creationId xmlns:a16="http://schemas.microsoft.com/office/drawing/2014/main" id="{F3471C4B-93F9-48F4-80D9-3E9AD765C4AF}"/>
              </a:ext>
            </a:extLst>
          </p:cNvPr>
          <p:cNvSpPr>
            <a:spLocks noChangeShapeType="1"/>
          </p:cNvSpPr>
          <p:nvPr/>
        </p:nvSpPr>
        <p:spPr bwMode="auto">
          <a:xfrm>
            <a:off x="8432800" y="2149475"/>
            <a:ext cx="0" cy="2276475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2" name="Line 42">
            <a:extLst>
              <a:ext uri="{FF2B5EF4-FFF2-40B4-BE49-F238E27FC236}">
                <a16:creationId xmlns:a16="http://schemas.microsoft.com/office/drawing/2014/main" id="{1ED1585E-4210-4FB5-BADF-7100F7C73C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3638" y="2522538"/>
            <a:ext cx="9710737" cy="0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3" name="Line 43">
            <a:extLst>
              <a:ext uri="{FF2B5EF4-FFF2-40B4-BE49-F238E27FC236}">
                <a16:creationId xmlns:a16="http://schemas.microsoft.com/office/drawing/2014/main" id="{FD1A2AD7-A153-4F18-8811-5EA69B19F2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3638" y="2901950"/>
            <a:ext cx="9710737" cy="0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4" name="Line 44">
            <a:extLst>
              <a:ext uri="{FF2B5EF4-FFF2-40B4-BE49-F238E27FC236}">
                <a16:creationId xmlns:a16="http://schemas.microsoft.com/office/drawing/2014/main" id="{64BCBADF-E4CD-4014-9003-BE7C125C3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3638" y="3281363"/>
            <a:ext cx="9710737" cy="0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5" name="Line 45">
            <a:extLst>
              <a:ext uri="{FF2B5EF4-FFF2-40B4-BE49-F238E27FC236}">
                <a16:creationId xmlns:a16="http://schemas.microsoft.com/office/drawing/2014/main" id="{E420D8B2-2D6B-41B7-97B7-5E8020474B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3638" y="3660775"/>
            <a:ext cx="9710737" cy="0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2" name="Line 46">
            <a:extLst>
              <a:ext uri="{FF2B5EF4-FFF2-40B4-BE49-F238E27FC236}">
                <a16:creationId xmlns:a16="http://schemas.microsoft.com/office/drawing/2014/main" id="{57C88AB1-129F-47E2-A526-D0960400AF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3638" y="4040188"/>
            <a:ext cx="9710737" cy="0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3" name="Line 47">
            <a:extLst>
              <a:ext uri="{FF2B5EF4-FFF2-40B4-BE49-F238E27FC236}">
                <a16:creationId xmlns:a16="http://schemas.microsoft.com/office/drawing/2014/main" id="{180BC295-B3CA-48C3-8D48-59707EE70B9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400" y="2149475"/>
            <a:ext cx="0" cy="2276475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4" name="Line 48">
            <a:extLst>
              <a:ext uri="{FF2B5EF4-FFF2-40B4-BE49-F238E27FC236}">
                <a16:creationId xmlns:a16="http://schemas.microsoft.com/office/drawing/2014/main" id="{387710A8-DA18-4CB0-B96F-D038D4E47BE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69613" y="2149475"/>
            <a:ext cx="0" cy="2276475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5" name="Line 49">
            <a:extLst>
              <a:ext uri="{FF2B5EF4-FFF2-40B4-BE49-F238E27FC236}">
                <a16:creationId xmlns:a16="http://schemas.microsoft.com/office/drawing/2014/main" id="{216EFF46-5144-4537-B646-BD64459810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3638" y="2155825"/>
            <a:ext cx="9710737" cy="0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6" name="Line 50">
            <a:extLst>
              <a:ext uri="{FF2B5EF4-FFF2-40B4-BE49-F238E27FC236}">
                <a16:creationId xmlns:a16="http://schemas.microsoft.com/office/drawing/2014/main" id="{1761BCDA-F66D-47C9-990C-9E4239F502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3638" y="4419600"/>
            <a:ext cx="9710737" cy="0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7" name="Rectangle 51">
            <a:extLst>
              <a:ext uri="{FF2B5EF4-FFF2-40B4-BE49-F238E27FC236}">
                <a16:creationId xmlns:a16="http://schemas.microsoft.com/office/drawing/2014/main" id="{DAC10CDE-B820-444E-B339-0CE52AC3C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775" y="2185988"/>
            <a:ext cx="6667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Caso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52">
            <a:extLst>
              <a:ext uri="{FF2B5EF4-FFF2-40B4-BE49-F238E27FC236}">
                <a16:creationId xmlns:a16="http://schemas.microsoft.com/office/drawing/2014/main" id="{BFEDD658-26E3-4D09-85C8-56BED35E0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413" y="2185988"/>
            <a:ext cx="10985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Singular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53">
            <a:extLst>
              <a:ext uri="{FF2B5EF4-FFF2-40B4-BE49-F238E27FC236}">
                <a16:creationId xmlns:a16="http://schemas.microsoft.com/office/drawing/2014/main" id="{B3BA41FE-0F46-4C4F-B8B5-600DFB6DF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788" y="2185988"/>
            <a:ext cx="1420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Traducción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54">
            <a:extLst>
              <a:ext uri="{FF2B5EF4-FFF2-40B4-BE49-F238E27FC236}">
                <a16:creationId xmlns:a16="http://schemas.microsoft.com/office/drawing/2014/main" id="{64933CE1-C1C2-4F61-ACB8-1E435BCBE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1838" y="2185988"/>
            <a:ext cx="78422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Plural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55">
            <a:extLst>
              <a:ext uri="{FF2B5EF4-FFF2-40B4-BE49-F238E27FC236}">
                <a16:creationId xmlns:a16="http://schemas.microsoft.com/office/drawing/2014/main" id="{970B069D-6F71-4DFC-AE1F-FA5177FFF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7325" y="2185988"/>
            <a:ext cx="136207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Traducción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56">
            <a:extLst>
              <a:ext uri="{FF2B5EF4-FFF2-40B4-BE49-F238E27FC236}">
                <a16:creationId xmlns:a16="http://schemas.microsoft.com/office/drawing/2014/main" id="{D9F6C3E0-A12C-4B4B-A253-EA467E0B6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2559050"/>
            <a:ext cx="134461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Nominativo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57">
            <a:extLst>
              <a:ext uri="{FF2B5EF4-FFF2-40B4-BE49-F238E27FC236}">
                <a16:creationId xmlns:a16="http://schemas.microsoft.com/office/drawing/2014/main" id="{837FC36C-A2CB-49D4-B323-A3D96CAC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00" y="2590800"/>
            <a:ext cx="319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¹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58">
            <a:extLst>
              <a:ext uri="{FF2B5EF4-FFF2-40B4-BE49-F238E27FC236}">
                <a16:creationId xmlns:a16="http://schemas.microsoft.com/office/drawing/2014/main" id="{282710CD-A868-411F-8121-C3179296F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925" y="2590800"/>
            <a:ext cx="6556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kard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59">
            <a:extLst>
              <a:ext uri="{FF2B5EF4-FFF2-40B4-BE49-F238E27FC236}">
                <a16:creationId xmlns:a16="http://schemas.microsoft.com/office/drawing/2014/main" id="{D9BD6171-BAC7-40EC-A91A-A5209EFA5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439" y="2590800"/>
            <a:ext cx="2381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…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60">
            <a:extLst>
              <a:ext uri="{FF2B5EF4-FFF2-40B4-BE49-F238E27FC236}">
                <a16:creationId xmlns:a16="http://schemas.microsoft.com/office/drawing/2014/main" id="{7473BC67-B931-44BA-A963-FA011833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5" y="2590800"/>
            <a:ext cx="341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a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61">
            <a:extLst>
              <a:ext uri="{FF2B5EF4-FFF2-40B4-BE49-F238E27FC236}">
                <a16:creationId xmlns:a16="http://schemas.microsoft.com/office/drawing/2014/main" id="{89711845-69EF-4095-ADAA-98F244759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0" y="2527300"/>
            <a:ext cx="119538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 corazón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62">
            <a:extLst>
              <a:ext uri="{FF2B5EF4-FFF2-40B4-BE49-F238E27FC236}">
                <a16:creationId xmlns:a16="http://schemas.microsoft.com/office/drawing/2014/main" id="{0C18251E-209E-440B-8FCF-EC00AF619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563" y="2590800"/>
            <a:ext cx="442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aƒ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63">
            <a:extLst>
              <a:ext uri="{FF2B5EF4-FFF2-40B4-BE49-F238E27FC236}">
                <a16:creationId xmlns:a16="http://schemas.microsoft.com/office/drawing/2014/main" id="{D5ADBCE5-A24D-4074-B57E-DB3FA7D96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850" y="2590800"/>
            <a:ext cx="650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kard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64">
            <a:extLst>
              <a:ext uri="{FF2B5EF4-FFF2-40B4-BE49-F238E27FC236}">
                <a16:creationId xmlns:a16="http://schemas.microsoft.com/office/drawing/2014/main" id="{0BB0CA19-56CC-4CA2-8D93-0B0E3A56B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0" y="2590800"/>
            <a:ext cx="261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…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65">
            <a:extLst>
              <a:ext uri="{FF2B5EF4-FFF2-40B4-BE49-F238E27FC236}">
                <a16:creationId xmlns:a16="http://schemas.microsoft.com/office/drawing/2014/main" id="{A757370C-17AD-485D-8A96-5412EEC11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388" y="2590800"/>
            <a:ext cx="442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ai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66">
            <a:extLst>
              <a:ext uri="{FF2B5EF4-FFF2-40B4-BE49-F238E27FC236}">
                <a16:creationId xmlns:a16="http://schemas.microsoft.com/office/drawing/2014/main" id="{FE00E9C3-D045-462F-9E7F-5F51C8AF2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4450" y="2527300"/>
            <a:ext cx="15811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Los corazones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67">
            <a:extLst>
              <a:ext uri="{FF2B5EF4-FFF2-40B4-BE49-F238E27FC236}">
                <a16:creationId xmlns:a16="http://schemas.microsoft.com/office/drawing/2014/main" id="{A6519155-C1A5-4A84-8B77-D49720225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2938463"/>
            <a:ext cx="105568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Genitivo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68">
            <a:extLst>
              <a:ext uri="{FF2B5EF4-FFF2-40B4-BE49-F238E27FC236}">
                <a16:creationId xmlns:a16="http://schemas.microsoft.com/office/drawing/2014/main" id="{7605BDE7-CCBA-4F23-97ED-5B159F138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00" y="2970213"/>
            <a:ext cx="58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tÁj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69">
            <a:extLst>
              <a:ext uri="{FF2B5EF4-FFF2-40B4-BE49-F238E27FC236}">
                <a16:creationId xmlns:a16="http://schemas.microsoft.com/office/drawing/2014/main" id="{D14596F9-5453-4C10-8F5F-9EB80C8C6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1350" y="2970214"/>
            <a:ext cx="7254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kard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70">
            <a:extLst>
              <a:ext uri="{FF2B5EF4-FFF2-40B4-BE49-F238E27FC236}">
                <a16:creationId xmlns:a16="http://schemas.microsoft.com/office/drawing/2014/main" id="{B1464134-BA78-4766-A458-4F08ABC73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970213"/>
            <a:ext cx="261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…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71">
            <a:extLst>
              <a:ext uri="{FF2B5EF4-FFF2-40B4-BE49-F238E27FC236}">
                <a16:creationId xmlns:a16="http://schemas.microsoft.com/office/drawing/2014/main" id="{F42AC398-4EE1-4508-8E25-49EBC8A9A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524" y="2970214"/>
            <a:ext cx="4556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aj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72">
            <a:extLst>
              <a:ext uri="{FF2B5EF4-FFF2-40B4-BE49-F238E27FC236}">
                <a16:creationId xmlns:a16="http://schemas.microsoft.com/office/drawing/2014/main" id="{F46991CA-4840-4CAF-B909-56B128FCD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5" y="2905125"/>
            <a:ext cx="135413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Del corazón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73">
            <a:extLst>
              <a:ext uri="{FF2B5EF4-FFF2-40B4-BE49-F238E27FC236}">
                <a16:creationId xmlns:a16="http://schemas.microsoft.com/office/drawing/2014/main" id="{F9B6FB5B-4DEF-43EE-A4B7-0D039169F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563" y="2970213"/>
            <a:ext cx="638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tîn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74">
            <a:extLst>
              <a:ext uri="{FF2B5EF4-FFF2-40B4-BE49-F238E27FC236}">
                <a16:creationId xmlns:a16="http://schemas.microsoft.com/office/drawing/2014/main" id="{DEC3C3C1-AC87-4A19-A3CE-243105881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2970213"/>
            <a:ext cx="80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kard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75">
            <a:extLst>
              <a:ext uri="{FF2B5EF4-FFF2-40B4-BE49-F238E27FC236}">
                <a16:creationId xmlns:a16="http://schemas.microsoft.com/office/drawing/2014/main" id="{1715C9A5-6C46-4674-9252-B4AFACEBC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0025" y="2970213"/>
            <a:ext cx="104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2400" dirty="0">
                <a:solidFill>
                  <a:srgbClr val="000000"/>
                </a:solidFill>
                <a:latin typeface="Greek" panose="02020500000000000000" pitchFamily="18" charset="0"/>
              </a:rPr>
              <a:t>i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76">
            <a:extLst>
              <a:ext uri="{FF2B5EF4-FFF2-40B4-BE49-F238E27FC236}">
                <a16:creationId xmlns:a16="http://schemas.microsoft.com/office/drawing/2014/main" id="{1FC0B64A-6818-4CC8-A3A5-1C147239F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3213" y="2970213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în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8" name="Rectangle 77">
            <a:extLst>
              <a:ext uri="{FF2B5EF4-FFF2-40B4-BE49-F238E27FC236}">
                <a16:creationId xmlns:a16="http://schemas.microsoft.com/office/drawing/2014/main" id="{5484D3E5-4FE8-496F-AB9B-20A29F576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1100" y="2905125"/>
            <a:ext cx="184943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los corazones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9" name="Rectangle 78">
            <a:extLst>
              <a:ext uri="{FF2B5EF4-FFF2-40B4-BE49-F238E27FC236}">
                <a16:creationId xmlns:a16="http://schemas.microsoft.com/office/drawing/2014/main" id="{AEAF3F6F-6FFE-4835-AD9C-0A7BEEDB8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3317875"/>
            <a:ext cx="84137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Rectangle 79">
            <a:extLst>
              <a:ext uri="{FF2B5EF4-FFF2-40B4-BE49-F238E27FC236}">
                <a16:creationId xmlns:a16="http://schemas.microsoft.com/office/drawing/2014/main" id="{2924383F-A5F4-4659-92B6-2A559CA06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00" y="3349625"/>
            <a:ext cx="2965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</a:t>
            </a:r>
            <a:r>
              <a:rPr lang="es-MX" altLang="es-MX" sz="2400" dirty="0" err="1">
                <a:solidFill>
                  <a:srgbClr val="FF0000"/>
                </a:solidFill>
                <a:latin typeface="Greek" panose="02020500000000000000" pitchFamily="18" charset="0"/>
              </a:rPr>
              <a:t>Ç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1" name="Rectangle 80">
            <a:extLst>
              <a:ext uri="{FF2B5EF4-FFF2-40B4-BE49-F238E27FC236}">
                <a16:creationId xmlns:a16="http://schemas.microsoft.com/office/drawing/2014/main" id="{7FF980CF-7F78-4A90-BAB1-2FA7C5AFE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3" y="3349625"/>
            <a:ext cx="657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kard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2" name="Rectangle 81">
            <a:extLst>
              <a:ext uri="{FF2B5EF4-FFF2-40B4-BE49-F238E27FC236}">
                <a16:creationId xmlns:a16="http://schemas.microsoft.com/office/drawing/2014/main" id="{2165A23E-976C-4883-B9AE-DFBB291DB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3025" y="3349625"/>
            <a:ext cx="261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…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3" name="Rectangle 82">
            <a:extLst>
              <a:ext uri="{FF2B5EF4-FFF2-40B4-BE49-F238E27FC236}">
                <a16:creationId xmlns:a16="http://schemas.microsoft.com/office/drawing/2014/main" id="{98D35E17-0FD8-4298-8EE7-BF15517BC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3943" y="3349626"/>
            <a:ext cx="261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v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6" name="Rectangle 83">
            <a:extLst>
              <a:ext uri="{FF2B5EF4-FFF2-40B4-BE49-F238E27FC236}">
                <a16:creationId xmlns:a16="http://schemas.microsoft.com/office/drawing/2014/main" id="{D4BE959D-8966-420D-84E3-39DB3D714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525" y="3284538"/>
            <a:ext cx="194151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a/para el corazón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7" name="Rectangle 84">
            <a:extLst>
              <a:ext uri="{FF2B5EF4-FFF2-40B4-BE49-F238E27FC236}">
                <a16:creationId xmlns:a16="http://schemas.microsoft.com/office/drawing/2014/main" id="{B0B060E5-CC43-4E90-9446-89A2CBD9B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563" y="3349625"/>
            <a:ext cx="712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ta‹j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8" name="Rectangle 85">
            <a:extLst>
              <a:ext uri="{FF2B5EF4-FFF2-40B4-BE49-F238E27FC236}">
                <a16:creationId xmlns:a16="http://schemas.microsoft.com/office/drawing/2014/main" id="{A17402FB-2413-4A87-808D-714EA9189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6450" y="3349625"/>
            <a:ext cx="798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kard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9" name="Rectangle 86">
            <a:extLst>
              <a:ext uri="{FF2B5EF4-FFF2-40B4-BE49-F238E27FC236}">
                <a16:creationId xmlns:a16="http://schemas.microsoft.com/office/drawing/2014/main" id="{552276B7-8E6F-4C8A-8F05-772441CB2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213" y="3349625"/>
            <a:ext cx="261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…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0" name="Rectangle 87">
            <a:extLst>
              <a:ext uri="{FF2B5EF4-FFF2-40B4-BE49-F238E27FC236}">
                <a16:creationId xmlns:a16="http://schemas.microsoft.com/office/drawing/2014/main" id="{1CAF9381-BCBD-4D25-A1DE-DBD742D0C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404" y="3349625"/>
            <a:ext cx="541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aij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1" name="Rectangle 88">
            <a:extLst>
              <a:ext uri="{FF2B5EF4-FFF2-40B4-BE49-F238E27FC236}">
                <a16:creationId xmlns:a16="http://schemas.microsoft.com/office/drawing/2014/main" id="{5FDB5CB1-2F2A-473E-B35D-108F62A76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8375" y="3284538"/>
            <a:ext cx="227647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a/para los corazones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2" name="Rectangle 89">
            <a:extLst>
              <a:ext uri="{FF2B5EF4-FFF2-40B4-BE49-F238E27FC236}">
                <a16:creationId xmlns:a16="http://schemas.microsoft.com/office/drawing/2014/main" id="{471435E2-5D1E-40D0-8D41-F584072C7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3697288"/>
            <a:ext cx="119062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Acusativo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3" name="Rectangle 90">
            <a:extLst>
              <a:ext uri="{FF2B5EF4-FFF2-40B4-BE49-F238E27FC236}">
                <a16:creationId xmlns:a16="http://schemas.microsoft.com/office/drawing/2014/main" id="{9494ED0B-8E49-49DF-B59E-BF924902A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00" y="3729038"/>
            <a:ext cx="601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t¾n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4" name="Rectangle 91">
            <a:extLst>
              <a:ext uri="{FF2B5EF4-FFF2-40B4-BE49-F238E27FC236}">
                <a16:creationId xmlns:a16="http://schemas.microsoft.com/office/drawing/2014/main" id="{7167717B-45A9-47DB-8298-008B2A5EE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050" y="3729039"/>
            <a:ext cx="6415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kard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5" name="Rectangle 92">
            <a:extLst>
              <a:ext uri="{FF2B5EF4-FFF2-40B4-BE49-F238E27FC236}">
                <a16:creationId xmlns:a16="http://schemas.microsoft.com/office/drawing/2014/main" id="{3308890F-DD46-4263-97C9-5991CB08D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3813" y="3729038"/>
            <a:ext cx="263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…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6" name="Rectangle 93">
            <a:extLst>
              <a:ext uri="{FF2B5EF4-FFF2-40B4-BE49-F238E27FC236}">
                <a16:creationId xmlns:a16="http://schemas.microsoft.com/office/drawing/2014/main" id="{27D763CB-8A8D-4A2D-97DB-71F99EB2B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552" y="3729039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an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7" name="Rectangle 94">
            <a:extLst>
              <a:ext uri="{FF2B5EF4-FFF2-40B4-BE49-F238E27FC236}">
                <a16:creationId xmlns:a16="http://schemas.microsoft.com/office/drawing/2014/main" id="{CA5FA83A-7B9A-4025-968A-80BDA117A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0" y="3663950"/>
            <a:ext cx="119538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 corazón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8" name="Rectangle 95">
            <a:extLst>
              <a:ext uri="{FF2B5EF4-FFF2-40B4-BE49-F238E27FC236}">
                <a16:creationId xmlns:a16="http://schemas.microsoft.com/office/drawing/2014/main" id="{3F982FED-F28F-4ACA-ADB6-AF703B569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563" y="3729038"/>
            <a:ext cx="60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t¦j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9" name="Rectangle 96">
            <a:extLst>
              <a:ext uri="{FF2B5EF4-FFF2-40B4-BE49-F238E27FC236}">
                <a16:creationId xmlns:a16="http://schemas.microsoft.com/office/drawing/2014/main" id="{3CF6A5FC-84BB-4B2B-8B3B-5585AF8AF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688" y="3729038"/>
            <a:ext cx="798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kard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0" name="Rectangle 97">
            <a:extLst>
              <a:ext uri="{FF2B5EF4-FFF2-40B4-BE49-F238E27FC236}">
                <a16:creationId xmlns:a16="http://schemas.microsoft.com/office/drawing/2014/main" id="{74166812-55BC-47F2-B43A-615B91ED3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1450" y="3729038"/>
            <a:ext cx="263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…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1" name="Rectangle 98">
            <a:extLst>
              <a:ext uri="{FF2B5EF4-FFF2-40B4-BE49-F238E27FC236}">
                <a16:creationId xmlns:a16="http://schemas.microsoft.com/office/drawing/2014/main" id="{D61F77D7-92DD-4894-8640-251B034F8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9103" y="3729038"/>
            <a:ext cx="4206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aj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2" name="Rectangle 99">
            <a:extLst>
              <a:ext uri="{FF2B5EF4-FFF2-40B4-BE49-F238E27FC236}">
                <a16:creationId xmlns:a16="http://schemas.microsoft.com/office/drawing/2014/main" id="{48E479CF-5077-44A0-A460-E507F2348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4450" y="3663950"/>
            <a:ext cx="15811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Los corazones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3" name="Rectangle 100">
            <a:extLst>
              <a:ext uri="{FF2B5EF4-FFF2-40B4-BE49-F238E27FC236}">
                <a16:creationId xmlns:a16="http://schemas.microsoft.com/office/drawing/2014/main" id="{B007947E-6339-4225-A658-10F351DBA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4079875"/>
            <a:ext cx="103663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Vocativo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4" name="Rectangle 101">
            <a:extLst>
              <a:ext uri="{FF2B5EF4-FFF2-40B4-BE49-F238E27FC236}">
                <a16:creationId xmlns:a16="http://schemas.microsoft.com/office/drawing/2014/main" id="{F7212D91-3F82-43D1-AEA5-6101C2A2B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275" y="4108450"/>
            <a:ext cx="6746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kard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5" name="Rectangle 102">
            <a:extLst>
              <a:ext uri="{FF2B5EF4-FFF2-40B4-BE49-F238E27FC236}">
                <a16:creationId xmlns:a16="http://schemas.microsoft.com/office/drawing/2014/main" id="{3EA28D5D-CFD9-4986-BF9F-929BE4C48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4108450"/>
            <a:ext cx="263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…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6" name="Rectangle 103">
            <a:extLst>
              <a:ext uri="{FF2B5EF4-FFF2-40B4-BE49-F238E27FC236}">
                <a16:creationId xmlns:a16="http://schemas.microsoft.com/office/drawing/2014/main" id="{78F29348-6B3F-4AF5-A332-E55FF1EFC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7813" y="4108450"/>
            <a:ext cx="341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a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7" name="Rectangle 104">
            <a:extLst>
              <a:ext uri="{FF2B5EF4-FFF2-40B4-BE49-F238E27FC236}">
                <a16:creationId xmlns:a16="http://schemas.microsoft.com/office/drawing/2014/main" id="{22DFACBD-F69A-4CEB-BC78-EC782FD2F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4092575"/>
            <a:ext cx="11477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¡Corazón!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8" name="Rectangle 105">
            <a:extLst>
              <a:ext uri="{FF2B5EF4-FFF2-40B4-BE49-F238E27FC236}">
                <a16:creationId xmlns:a16="http://schemas.microsoft.com/office/drawing/2014/main" id="{F1B226B3-A3E9-4EF1-8FCB-C93270F30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2963" y="4108451"/>
            <a:ext cx="7270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kard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9" name="Rectangle 106">
            <a:extLst>
              <a:ext uri="{FF2B5EF4-FFF2-40B4-BE49-F238E27FC236}">
                <a16:creationId xmlns:a16="http://schemas.microsoft.com/office/drawing/2014/main" id="{80466768-94F9-46B4-8218-9032FE2F1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725" y="4108450"/>
            <a:ext cx="190321" cy="378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…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2" name="Rectangle 107">
            <a:extLst>
              <a:ext uri="{FF2B5EF4-FFF2-40B4-BE49-F238E27FC236}">
                <a16:creationId xmlns:a16="http://schemas.microsoft.com/office/drawing/2014/main" id="{BA81BEEA-4722-4C6C-9646-9918B56FE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00" y="4108450"/>
            <a:ext cx="442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ai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3" name="Rectangle 108">
            <a:extLst>
              <a:ext uri="{FF2B5EF4-FFF2-40B4-BE49-F238E27FC236}">
                <a16:creationId xmlns:a16="http://schemas.microsoft.com/office/drawing/2014/main" id="{FD5D7050-9115-4D5D-89F1-FC43D3F2C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0338" y="4043363"/>
            <a:ext cx="141128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¡corazones!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4" name="CuadroTexto 1213">
            <a:extLst>
              <a:ext uri="{FF2B5EF4-FFF2-40B4-BE49-F238E27FC236}">
                <a16:creationId xmlns:a16="http://schemas.microsoft.com/office/drawing/2014/main" id="{BB082BA5-808C-4FE6-85D0-56B720C23856}"/>
              </a:ext>
            </a:extLst>
          </p:cNvPr>
          <p:cNvSpPr txBox="1"/>
          <p:nvPr/>
        </p:nvSpPr>
        <p:spPr>
          <a:xfrm>
            <a:off x="2188360" y="5039274"/>
            <a:ext cx="781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Si la penúltima letra de la palabra termina en consonante, a excepción de rho (</a:t>
            </a:r>
            <a:r>
              <a:rPr lang="el-GR" sz="1800" dirty="0">
                <a:latin typeface="#Logos 8 Resource"/>
              </a:rPr>
              <a:t>ρ</a:t>
            </a:r>
            <a:r>
              <a:rPr lang="es-MX" dirty="0"/>
              <a:t>), la alfa (</a:t>
            </a:r>
            <a:r>
              <a:rPr lang="el-GR" sz="1800" dirty="0">
                <a:latin typeface="#Logos 8 Resource"/>
              </a:rPr>
              <a:t>α</a:t>
            </a:r>
            <a:r>
              <a:rPr lang="es-MX" dirty="0"/>
              <a:t>) cambia a eta (</a:t>
            </a:r>
            <a:r>
              <a:rPr lang="el-GR" dirty="0"/>
              <a:t>η</a:t>
            </a:r>
            <a:r>
              <a:rPr lang="es-MX" dirty="0"/>
              <a:t>) en el genitivo y dativo del singular. Ejemplo: </a:t>
            </a:r>
            <a:r>
              <a:rPr lang="el-GR" sz="1800" dirty="0">
                <a:latin typeface="#Logos 8 Resource"/>
              </a:rPr>
              <a:t>θάλασσα</a:t>
            </a:r>
            <a:r>
              <a:rPr lang="es-MX" sz="1800" dirty="0">
                <a:latin typeface="#Logos 8 Resource"/>
              </a:rPr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7752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2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2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2000"/>
                                        <p:tgtEl>
                                          <p:spTgt spid="2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2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2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800" decel="100000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800" decel="1000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800" decel="1000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800" decel="1000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3" dur="2000"/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8" dur="2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1" dur="20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4" dur="2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1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1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1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6"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allAtOnce"/>
      <p:bldP spid="45" grpId="0"/>
      <p:bldP spid="46" grpId="0"/>
      <p:bldP spid="47" grpId="0"/>
      <p:bldP spid="49" grpId="0"/>
      <p:bldP spid="50" grpId="0"/>
      <p:bldP spid="51" grpId="0"/>
      <p:bldP spid="52" grpId="0"/>
      <p:bldP spid="56" grpId="0"/>
      <p:bldP spid="57" grpId="0"/>
      <p:bldP spid="58" grpId="0"/>
      <p:bldP spid="60" grpId="0" build="allAtOnce"/>
      <p:bldP spid="61" grpId="0"/>
      <p:bldP spid="62" grpId="0"/>
      <p:bldP spid="63" grpId="0"/>
      <p:bldP spid="2050" grpId="0"/>
      <p:bldP spid="2051" grpId="0"/>
      <p:bldP spid="2052" grpId="0"/>
      <p:bldP spid="2053" grpId="0"/>
      <p:bldP spid="2058" grpId="0"/>
      <p:bldP spid="2059" grpId="0"/>
      <p:bldP spid="2060" grpId="0"/>
      <p:bldP spid="2064" grpId="0"/>
      <p:bldP spid="2065" grpId="0"/>
      <p:bldP spid="2066" grpId="0"/>
      <p:bldP spid="2069" grpId="0"/>
      <p:bldP spid="2070" grpId="0"/>
      <p:bldP spid="2071" grpId="0"/>
      <p:bldP spid="2074" grpId="0"/>
      <p:bldP spid="2075" grpId="0"/>
      <p:bldP spid="2076" grpId="0"/>
      <p:bldP spid="2078" grpId="0"/>
      <p:bldP spid="2079" grpId="0"/>
      <p:bldP spid="1212" grpId="0"/>
      <p:bldP spid="12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471;p50">
            <a:extLst>
              <a:ext uri="{FF2B5EF4-FFF2-40B4-BE49-F238E27FC236}">
                <a16:creationId xmlns:a16="http://schemas.microsoft.com/office/drawing/2014/main" id="{5F453C74-8332-4EC9-91FA-690E154BCD01}"/>
              </a:ext>
            </a:extLst>
          </p:cNvPr>
          <p:cNvGrpSpPr/>
          <p:nvPr/>
        </p:nvGrpSpPr>
        <p:grpSpPr>
          <a:xfrm>
            <a:off x="1370871" y="1853645"/>
            <a:ext cx="9450257" cy="4140526"/>
            <a:chOff x="6459632" y="3043449"/>
            <a:chExt cx="4487767" cy="2052648"/>
          </a:xfrm>
        </p:grpSpPr>
        <p:sp>
          <p:nvSpPr>
            <p:cNvPr id="5" name="Google Shape;1472;p50">
              <a:extLst>
                <a:ext uri="{FF2B5EF4-FFF2-40B4-BE49-F238E27FC236}">
                  <a16:creationId xmlns:a16="http://schemas.microsoft.com/office/drawing/2014/main" id="{8E0D7407-5DA3-47BD-ADA1-7656154522D8}"/>
                </a:ext>
              </a:extLst>
            </p:cNvPr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Google Shape;1473;p50">
              <a:extLst>
                <a:ext uri="{FF2B5EF4-FFF2-40B4-BE49-F238E27FC236}">
                  <a16:creationId xmlns:a16="http://schemas.microsoft.com/office/drawing/2014/main" id="{F02B3144-3E0D-4C5B-BCD0-3948A65EA5E6}"/>
                </a:ext>
              </a:extLst>
            </p:cNvPr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E76A7AAC-34D7-4CDD-B5B3-274483F62FA3}"/>
              </a:ext>
            </a:extLst>
          </p:cNvPr>
          <p:cNvSpPr txBox="1"/>
          <p:nvPr/>
        </p:nvSpPr>
        <p:spPr>
          <a:xfrm>
            <a:off x="1757707" y="2364652"/>
            <a:ext cx="8651232" cy="2215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9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F3F1D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sustantivos masculinos de la primera declinación, en su forma léxica, terminan en sigma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F3F1DD"/>
                </a:solidFill>
                <a:effectLst/>
                <a:uLnTx/>
                <a:uFillTx/>
                <a:latin typeface="Greek" panose="02020500000000000000" pitchFamily="18" charset="0"/>
                <a:ea typeface="Calibri" panose="020F0502020204030204" pitchFamily="34" charset="0"/>
                <a:cs typeface="Arial" panose="020B0604020202020204" pitchFamily="34" charset="0"/>
              </a:rPr>
              <a:t>(j).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F3F1DD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Se identifican por la presencia del articulo masculino: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9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F3F1D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Ejemplos: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9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l-GR" sz="1800" b="1" dirty="0">
                <a:solidFill>
                  <a:schemeClr val="bg1"/>
                </a:solidFill>
                <a:latin typeface="#Logos 8 Resource"/>
              </a:rPr>
              <a:t> </a:t>
            </a:r>
            <a:r>
              <a:rPr lang="el-GR" sz="1800" dirty="0">
                <a:solidFill>
                  <a:schemeClr val="bg1"/>
                </a:solidFill>
                <a:latin typeface="#Logos 8 Resource"/>
              </a:rPr>
              <a:t>ὁ</a:t>
            </a:r>
            <a:r>
              <a:rPr lang="es-MX" sz="1800" dirty="0">
                <a:solidFill>
                  <a:schemeClr val="bg1"/>
                </a:solidFill>
                <a:latin typeface="#Logos 8 Resource"/>
              </a:rPr>
              <a:t> </a:t>
            </a:r>
            <a:r>
              <a:rPr lang="el-GR" sz="1800" dirty="0">
                <a:solidFill>
                  <a:schemeClr val="bg1"/>
                </a:solidFill>
                <a:latin typeface="#Logos 8 Resource"/>
              </a:rPr>
              <a:t>μαθητής</a:t>
            </a:r>
            <a:endParaRPr lang="es-MX" sz="1800" dirty="0">
              <a:solidFill>
                <a:schemeClr val="bg1"/>
              </a:solidFill>
              <a:latin typeface="#Logos 8 Resource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9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l-GR" sz="1800" dirty="0">
                <a:solidFill>
                  <a:schemeClr val="bg1"/>
                </a:solidFill>
                <a:latin typeface="#Logos 8 Resource"/>
              </a:rPr>
              <a:t>ὁ</a:t>
            </a:r>
            <a:r>
              <a:rPr lang="es-MX" sz="1800" dirty="0">
                <a:solidFill>
                  <a:schemeClr val="bg1"/>
                </a:solidFill>
                <a:latin typeface="#Logos 8 Resource"/>
              </a:rPr>
              <a:t> </a:t>
            </a:r>
            <a:r>
              <a:rPr kumimoji="0" lang="es-MX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1800" dirty="0">
                <a:solidFill>
                  <a:schemeClr val="bg1"/>
                </a:solidFill>
                <a:latin typeface="#Logos 8 Resource"/>
              </a:rPr>
              <a:t>νεανίας</a:t>
            </a:r>
            <a:endParaRPr kumimoji="0" lang="el-GR" sz="1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oogle Shape;1474;p50">
            <a:extLst>
              <a:ext uri="{FF2B5EF4-FFF2-40B4-BE49-F238E27FC236}">
                <a16:creationId xmlns:a16="http://schemas.microsoft.com/office/drawing/2014/main" id="{001DE7AE-B686-41B9-99C0-0C80730B05CE}"/>
              </a:ext>
            </a:extLst>
          </p:cNvPr>
          <p:cNvGrpSpPr/>
          <p:nvPr/>
        </p:nvGrpSpPr>
        <p:grpSpPr>
          <a:xfrm>
            <a:off x="868264" y="5403251"/>
            <a:ext cx="870727" cy="428832"/>
            <a:chOff x="4173100" y="4403650"/>
            <a:chExt cx="51175" cy="23925"/>
          </a:xfrm>
        </p:grpSpPr>
        <p:sp>
          <p:nvSpPr>
            <p:cNvPr id="9" name="Google Shape;1475;p50">
              <a:extLst>
                <a:ext uri="{FF2B5EF4-FFF2-40B4-BE49-F238E27FC236}">
                  <a16:creationId xmlns:a16="http://schemas.microsoft.com/office/drawing/2014/main" id="{336CA508-DCC7-4BD5-94A4-6381B90120A0}"/>
                </a:ext>
              </a:extLst>
            </p:cNvPr>
            <p:cNvSpPr/>
            <p:nvPr/>
          </p:nvSpPr>
          <p:spPr>
            <a:xfrm>
              <a:off x="4175875" y="4404750"/>
              <a:ext cx="47850" cy="22275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Google Shape;1476;p50">
              <a:extLst>
                <a:ext uri="{FF2B5EF4-FFF2-40B4-BE49-F238E27FC236}">
                  <a16:creationId xmlns:a16="http://schemas.microsoft.com/office/drawing/2014/main" id="{954B5F0F-9857-48E0-85DF-EC8D5D0D6514}"/>
                </a:ext>
              </a:extLst>
            </p:cNvPr>
            <p:cNvSpPr/>
            <p:nvPr/>
          </p:nvSpPr>
          <p:spPr>
            <a:xfrm>
              <a:off x="4173650" y="4404750"/>
              <a:ext cx="6125" cy="947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Google Shape;1477;p50">
              <a:extLst>
                <a:ext uri="{FF2B5EF4-FFF2-40B4-BE49-F238E27FC236}">
                  <a16:creationId xmlns:a16="http://schemas.microsoft.com/office/drawing/2014/main" id="{0AD0E3EA-41FF-4F8D-BB5A-156404173F4A}"/>
                </a:ext>
              </a:extLst>
            </p:cNvPr>
            <p:cNvSpPr/>
            <p:nvPr/>
          </p:nvSpPr>
          <p:spPr>
            <a:xfrm>
              <a:off x="4177525" y="4403650"/>
              <a:ext cx="2250" cy="2250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Google Shape;1478;p50">
              <a:extLst>
                <a:ext uri="{FF2B5EF4-FFF2-40B4-BE49-F238E27FC236}">
                  <a16:creationId xmlns:a16="http://schemas.microsoft.com/office/drawing/2014/main" id="{6942677F-3FB7-4404-8515-C5C3FCAF9BA0}"/>
                </a:ext>
              </a:extLst>
            </p:cNvPr>
            <p:cNvSpPr/>
            <p:nvPr/>
          </p:nvSpPr>
          <p:spPr>
            <a:xfrm>
              <a:off x="4174750" y="4403650"/>
              <a:ext cx="4475" cy="2800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Google Shape;1479;p50">
              <a:extLst>
                <a:ext uri="{FF2B5EF4-FFF2-40B4-BE49-F238E27FC236}">
                  <a16:creationId xmlns:a16="http://schemas.microsoft.com/office/drawing/2014/main" id="{7EE83C8B-C2EF-4192-A2E6-A4576CC541A9}"/>
                </a:ext>
              </a:extLst>
            </p:cNvPr>
            <p:cNvSpPr/>
            <p:nvPr/>
          </p:nvSpPr>
          <p:spPr>
            <a:xfrm>
              <a:off x="4173100" y="4404750"/>
              <a:ext cx="3900" cy="5025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Google Shape;1480;p50">
              <a:extLst>
                <a:ext uri="{FF2B5EF4-FFF2-40B4-BE49-F238E27FC236}">
                  <a16:creationId xmlns:a16="http://schemas.microsoft.com/office/drawing/2014/main" id="{8D05A65B-2938-4B48-817C-3CEFDF968071}"/>
                </a:ext>
              </a:extLst>
            </p:cNvPr>
            <p:cNvSpPr/>
            <p:nvPr/>
          </p:nvSpPr>
          <p:spPr>
            <a:xfrm>
              <a:off x="4173100" y="4407525"/>
              <a:ext cx="2225" cy="5600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Google Shape;1481;p50">
              <a:extLst>
                <a:ext uri="{FF2B5EF4-FFF2-40B4-BE49-F238E27FC236}">
                  <a16:creationId xmlns:a16="http://schemas.microsoft.com/office/drawing/2014/main" id="{4FFB96A6-F95C-4577-BCB6-D48D6DA18B62}"/>
                </a:ext>
              </a:extLst>
            </p:cNvPr>
            <p:cNvSpPr/>
            <p:nvPr/>
          </p:nvSpPr>
          <p:spPr>
            <a:xfrm>
              <a:off x="4173100" y="4411425"/>
              <a:ext cx="3350" cy="3925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Google Shape;1482;p50">
              <a:extLst>
                <a:ext uri="{FF2B5EF4-FFF2-40B4-BE49-F238E27FC236}">
                  <a16:creationId xmlns:a16="http://schemas.microsoft.com/office/drawing/2014/main" id="{5ABF37B7-71B5-4B62-838E-1AF631519C37}"/>
                </a:ext>
              </a:extLst>
            </p:cNvPr>
            <p:cNvSpPr/>
            <p:nvPr/>
          </p:nvSpPr>
          <p:spPr>
            <a:xfrm>
              <a:off x="4174750" y="4404200"/>
              <a:ext cx="49525" cy="23375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" name="Google Shape;1483;p50">
            <a:extLst>
              <a:ext uri="{FF2B5EF4-FFF2-40B4-BE49-F238E27FC236}">
                <a16:creationId xmlns:a16="http://schemas.microsoft.com/office/drawing/2014/main" id="{73FEAC52-C7BF-4208-B71E-88B0613C2E4C}"/>
              </a:ext>
            </a:extLst>
          </p:cNvPr>
          <p:cNvGrpSpPr/>
          <p:nvPr/>
        </p:nvGrpSpPr>
        <p:grpSpPr>
          <a:xfrm>
            <a:off x="10318521" y="4395648"/>
            <a:ext cx="931796" cy="766959"/>
            <a:chOff x="7667784" y="2846222"/>
            <a:chExt cx="683255" cy="533862"/>
          </a:xfrm>
        </p:grpSpPr>
        <p:sp>
          <p:nvSpPr>
            <p:cNvPr id="18" name="Google Shape;1484;p50">
              <a:extLst>
                <a:ext uri="{FF2B5EF4-FFF2-40B4-BE49-F238E27FC236}">
                  <a16:creationId xmlns:a16="http://schemas.microsoft.com/office/drawing/2014/main" id="{351E7D0C-3E42-4C2B-9465-3C62F738CCA0}"/>
                </a:ext>
              </a:extLst>
            </p:cNvPr>
            <p:cNvSpPr/>
            <p:nvPr/>
          </p:nvSpPr>
          <p:spPr>
            <a:xfrm rot="-1517472" flipH="1">
              <a:off x="7707674" y="2978830"/>
              <a:ext cx="596990" cy="277914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Google Shape;1485;p50">
              <a:extLst>
                <a:ext uri="{FF2B5EF4-FFF2-40B4-BE49-F238E27FC236}">
                  <a16:creationId xmlns:a16="http://schemas.microsoft.com/office/drawing/2014/main" id="{F92EAAF4-3CAC-4A37-9F18-8CD00328C204}"/>
                </a:ext>
              </a:extLst>
            </p:cNvPr>
            <p:cNvSpPr/>
            <p:nvPr/>
          </p:nvSpPr>
          <p:spPr>
            <a:xfrm rot="-1517472" flipH="1">
              <a:off x="8194283" y="2863425"/>
              <a:ext cx="76417" cy="11821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Google Shape;1486;p50">
              <a:extLst>
                <a:ext uri="{FF2B5EF4-FFF2-40B4-BE49-F238E27FC236}">
                  <a16:creationId xmlns:a16="http://schemas.microsoft.com/office/drawing/2014/main" id="{6749C0CC-D80B-4520-9333-F50AE9378F87}"/>
                </a:ext>
              </a:extLst>
            </p:cNvPr>
            <p:cNvSpPr/>
            <p:nvPr/>
          </p:nvSpPr>
          <p:spPr>
            <a:xfrm rot="-1517472" flipH="1">
              <a:off x="8171481" y="2865664"/>
              <a:ext cx="28072" cy="28072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Google Shape;1487;p50">
              <a:extLst>
                <a:ext uri="{FF2B5EF4-FFF2-40B4-BE49-F238E27FC236}">
                  <a16:creationId xmlns:a16="http://schemas.microsoft.com/office/drawing/2014/main" id="{4804A94B-39CC-42C0-87D4-C32230433D3F}"/>
                </a:ext>
              </a:extLst>
            </p:cNvPr>
            <p:cNvSpPr/>
            <p:nvPr/>
          </p:nvSpPr>
          <p:spPr>
            <a:xfrm rot="-1517472" flipH="1">
              <a:off x="8177821" y="2856474"/>
              <a:ext cx="55831" cy="34934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Google Shape;1488;p50">
              <a:extLst>
                <a:ext uri="{FF2B5EF4-FFF2-40B4-BE49-F238E27FC236}">
                  <a16:creationId xmlns:a16="http://schemas.microsoft.com/office/drawing/2014/main" id="{21B701BD-7EB5-4CEA-AF59-9C8495376597}"/>
                </a:ext>
              </a:extLst>
            </p:cNvPr>
            <p:cNvSpPr/>
            <p:nvPr/>
          </p:nvSpPr>
          <p:spPr>
            <a:xfrm rot="-1517472" flipH="1">
              <a:off x="8215057" y="2857225"/>
              <a:ext cx="48657" cy="62694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489;p50">
              <a:extLst>
                <a:ext uri="{FF2B5EF4-FFF2-40B4-BE49-F238E27FC236}">
                  <a16:creationId xmlns:a16="http://schemas.microsoft.com/office/drawing/2014/main" id="{21CB000C-BA8A-4202-8645-DA8E3347A44B}"/>
                </a:ext>
              </a:extLst>
            </p:cNvPr>
            <p:cNvSpPr/>
            <p:nvPr/>
          </p:nvSpPr>
          <p:spPr>
            <a:xfrm rot="-1517472" flipH="1">
              <a:off x="8251277" y="2883721"/>
              <a:ext cx="27760" cy="69868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490;p50">
              <a:extLst>
                <a:ext uri="{FF2B5EF4-FFF2-40B4-BE49-F238E27FC236}">
                  <a16:creationId xmlns:a16="http://schemas.microsoft.com/office/drawing/2014/main" id="{CC569610-9DB4-41D2-81C5-5A8FD3611C23}"/>
                </a:ext>
              </a:extLst>
            </p:cNvPr>
            <p:cNvSpPr/>
            <p:nvPr/>
          </p:nvSpPr>
          <p:spPr>
            <a:xfrm rot="-1517472" flipH="1">
              <a:off x="8254237" y="2931715"/>
              <a:ext cx="41796" cy="48970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491;p50">
              <a:extLst>
                <a:ext uri="{FF2B5EF4-FFF2-40B4-BE49-F238E27FC236}">
                  <a16:creationId xmlns:a16="http://schemas.microsoft.com/office/drawing/2014/main" id="{57363E17-FACB-488E-BDF2-78D0ACE3AB1A}"/>
                </a:ext>
              </a:extLst>
            </p:cNvPr>
            <p:cNvSpPr/>
            <p:nvPr/>
          </p:nvSpPr>
          <p:spPr>
            <a:xfrm rot="-1517472" flipH="1">
              <a:off x="7700468" y="2970436"/>
              <a:ext cx="617887" cy="291638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C66C8B2-242B-4E9B-BD75-E383B7BF57F0}"/>
              </a:ext>
            </a:extLst>
          </p:cNvPr>
          <p:cNvSpPr txBox="1"/>
          <p:nvPr/>
        </p:nvSpPr>
        <p:spPr>
          <a:xfrm>
            <a:off x="2834694" y="1034975"/>
            <a:ext cx="65226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Masculinos de la </a:t>
            </a:r>
            <a:r>
              <a:rPr lang="es-MX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primera</a:t>
            </a: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declinación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27" name="Google Shape;239;p9">
            <a:extLst>
              <a:ext uri="{FF2B5EF4-FFF2-40B4-BE49-F238E27FC236}">
                <a16:creationId xmlns:a16="http://schemas.microsoft.com/office/drawing/2014/main" id="{CC31A33C-2E83-4C3F-BC5B-1C3BB6089D43}"/>
              </a:ext>
            </a:extLst>
          </p:cNvPr>
          <p:cNvGrpSpPr/>
          <p:nvPr/>
        </p:nvGrpSpPr>
        <p:grpSpPr>
          <a:xfrm>
            <a:off x="1718165" y="1230419"/>
            <a:ext cx="254056" cy="241758"/>
            <a:chOff x="2768914" y="655181"/>
            <a:chExt cx="338380" cy="321743"/>
          </a:xfrm>
        </p:grpSpPr>
        <p:sp>
          <p:nvSpPr>
            <p:cNvPr id="28" name="Google Shape;240;p9">
              <a:extLst>
                <a:ext uri="{FF2B5EF4-FFF2-40B4-BE49-F238E27FC236}">
                  <a16:creationId xmlns:a16="http://schemas.microsoft.com/office/drawing/2014/main" id="{DFCC6A95-4E78-4A1E-B5F4-88E8BFC40C0B}"/>
                </a:ext>
              </a:extLst>
            </p:cNvPr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Google Shape;241;p9">
              <a:extLst>
                <a:ext uri="{FF2B5EF4-FFF2-40B4-BE49-F238E27FC236}">
                  <a16:creationId xmlns:a16="http://schemas.microsoft.com/office/drawing/2014/main" id="{B8951432-0A11-4FC7-9C35-D87999993BFC}"/>
                </a:ext>
              </a:extLst>
            </p:cNvPr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242;p9">
            <a:extLst>
              <a:ext uri="{FF2B5EF4-FFF2-40B4-BE49-F238E27FC236}">
                <a16:creationId xmlns:a16="http://schemas.microsoft.com/office/drawing/2014/main" id="{4F409EBB-7AAD-4EC6-8802-23422E2C2A76}"/>
              </a:ext>
            </a:extLst>
          </p:cNvPr>
          <p:cNvGrpSpPr/>
          <p:nvPr/>
        </p:nvGrpSpPr>
        <p:grpSpPr>
          <a:xfrm>
            <a:off x="11362962" y="1415067"/>
            <a:ext cx="254056" cy="241758"/>
            <a:chOff x="2768914" y="655181"/>
            <a:chExt cx="338380" cy="321743"/>
          </a:xfrm>
        </p:grpSpPr>
        <p:sp>
          <p:nvSpPr>
            <p:cNvPr id="31" name="Google Shape;243;p9">
              <a:extLst>
                <a:ext uri="{FF2B5EF4-FFF2-40B4-BE49-F238E27FC236}">
                  <a16:creationId xmlns:a16="http://schemas.microsoft.com/office/drawing/2014/main" id="{CB7413FB-CD21-4198-80BE-416FD5A67644}"/>
                </a:ext>
              </a:extLst>
            </p:cNvPr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244;p9">
              <a:extLst>
                <a:ext uri="{FF2B5EF4-FFF2-40B4-BE49-F238E27FC236}">
                  <a16:creationId xmlns:a16="http://schemas.microsoft.com/office/drawing/2014/main" id="{135272ED-A33B-41BC-8589-2CC6897D42FB}"/>
                </a:ext>
              </a:extLst>
            </p:cNvPr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245;p9">
            <a:extLst>
              <a:ext uri="{FF2B5EF4-FFF2-40B4-BE49-F238E27FC236}">
                <a16:creationId xmlns:a16="http://schemas.microsoft.com/office/drawing/2014/main" id="{8A34DCD5-96DB-46F7-BEB9-9611D3C5AB68}"/>
              </a:ext>
            </a:extLst>
          </p:cNvPr>
          <p:cNvGrpSpPr/>
          <p:nvPr/>
        </p:nvGrpSpPr>
        <p:grpSpPr>
          <a:xfrm>
            <a:off x="-300741" y="1949942"/>
            <a:ext cx="1115223" cy="505646"/>
            <a:chOff x="-889965" y="517131"/>
            <a:chExt cx="2215821" cy="1003863"/>
          </a:xfrm>
        </p:grpSpPr>
        <p:sp>
          <p:nvSpPr>
            <p:cNvPr id="34" name="Google Shape;246;p9">
              <a:extLst>
                <a:ext uri="{FF2B5EF4-FFF2-40B4-BE49-F238E27FC236}">
                  <a16:creationId xmlns:a16="http://schemas.microsoft.com/office/drawing/2014/main" id="{58F31A69-7FED-429A-992E-79B6C3502717}"/>
                </a:ext>
              </a:extLst>
            </p:cNvPr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247;p9">
              <a:extLst>
                <a:ext uri="{FF2B5EF4-FFF2-40B4-BE49-F238E27FC236}">
                  <a16:creationId xmlns:a16="http://schemas.microsoft.com/office/drawing/2014/main" id="{8721667B-2ADF-4C2A-9FC5-8ECEE96042F2}"/>
                </a:ext>
              </a:extLst>
            </p:cNvPr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6" name="Google Shape;252;p9">
            <a:extLst>
              <a:ext uri="{FF2B5EF4-FFF2-40B4-BE49-F238E27FC236}">
                <a16:creationId xmlns:a16="http://schemas.microsoft.com/office/drawing/2014/main" id="{0B7D967E-BE69-438E-BAD9-5F06F414978E}"/>
              </a:ext>
            </a:extLst>
          </p:cNvPr>
          <p:cNvGrpSpPr/>
          <p:nvPr/>
        </p:nvGrpSpPr>
        <p:grpSpPr>
          <a:xfrm>
            <a:off x="169456" y="5832083"/>
            <a:ext cx="293153" cy="337976"/>
            <a:chOff x="4505050" y="4336350"/>
            <a:chExt cx="69000" cy="79550"/>
          </a:xfrm>
        </p:grpSpPr>
        <p:sp>
          <p:nvSpPr>
            <p:cNvPr id="37" name="Google Shape;253;p9">
              <a:extLst>
                <a:ext uri="{FF2B5EF4-FFF2-40B4-BE49-F238E27FC236}">
                  <a16:creationId xmlns:a16="http://schemas.microsoft.com/office/drawing/2014/main" id="{715D05CC-7CD3-4B17-8B18-22FE3422DAB2}"/>
                </a:ext>
              </a:extLst>
            </p:cNvPr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254;p9">
              <a:extLst>
                <a:ext uri="{FF2B5EF4-FFF2-40B4-BE49-F238E27FC236}">
                  <a16:creationId xmlns:a16="http://schemas.microsoft.com/office/drawing/2014/main" id="{94E0801A-657E-42F4-B39F-7EBE4B0012F6}"/>
                </a:ext>
              </a:extLst>
            </p:cNvPr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255;p9">
              <a:extLst>
                <a:ext uri="{FF2B5EF4-FFF2-40B4-BE49-F238E27FC236}">
                  <a16:creationId xmlns:a16="http://schemas.microsoft.com/office/drawing/2014/main" id="{46A24812-F892-47F3-8185-52F9BA14DA1F}"/>
                </a:ext>
              </a:extLst>
            </p:cNvPr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256;p9">
              <a:extLst>
                <a:ext uri="{FF2B5EF4-FFF2-40B4-BE49-F238E27FC236}">
                  <a16:creationId xmlns:a16="http://schemas.microsoft.com/office/drawing/2014/main" id="{45F82EA0-D9E2-45DE-BFE4-CDD780C73337}"/>
                </a:ext>
              </a:extLst>
            </p:cNvPr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257;p9">
              <a:extLst>
                <a:ext uri="{FF2B5EF4-FFF2-40B4-BE49-F238E27FC236}">
                  <a16:creationId xmlns:a16="http://schemas.microsoft.com/office/drawing/2014/main" id="{C1822B4B-46DB-45D4-A765-254E61E87719}"/>
                </a:ext>
              </a:extLst>
            </p:cNvPr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258;p9">
              <a:extLst>
                <a:ext uri="{FF2B5EF4-FFF2-40B4-BE49-F238E27FC236}">
                  <a16:creationId xmlns:a16="http://schemas.microsoft.com/office/drawing/2014/main" id="{E69C8D01-574D-4F72-8FA0-D65AE2F82BE3}"/>
                </a:ext>
              </a:extLst>
            </p:cNvPr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259;p9">
              <a:extLst>
                <a:ext uri="{FF2B5EF4-FFF2-40B4-BE49-F238E27FC236}">
                  <a16:creationId xmlns:a16="http://schemas.microsoft.com/office/drawing/2014/main" id="{5A22E1B5-5802-44C7-9CEE-70B1627E6E83}"/>
                </a:ext>
              </a:extLst>
            </p:cNvPr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Google Shape;260;p9">
              <a:extLst>
                <a:ext uri="{FF2B5EF4-FFF2-40B4-BE49-F238E27FC236}">
                  <a16:creationId xmlns:a16="http://schemas.microsoft.com/office/drawing/2014/main" id="{ACB828C6-097F-4225-A1E4-88A992D2C14A}"/>
                </a:ext>
              </a:extLst>
            </p:cNvPr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Google Shape;261;p9">
              <a:extLst>
                <a:ext uri="{FF2B5EF4-FFF2-40B4-BE49-F238E27FC236}">
                  <a16:creationId xmlns:a16="http://schemas.microsoft.com/office/drawing/2014/main" id="{195CA4D8-E2AA-418F-947C-9ECEF747C7BE}"/>
                </a:ext>
              </a:extLst>
            </p:cNvPr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262;p9">
              <a:extLst>
                <a:ext uri="{FF2B5EF4-FFF2-40B4-BE49-F238E27FC236}">
                  <a16:creationId xmlns:a16="http://schemas.microsoft.com/office/drawing/2014/main" id="{4A9F8FFD-9A82-4691-8B94-2ED6D156B5B0}"/>
                </a:ext>
              </a:extLst>
            </p:cNvPr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Google Shape;263;p9">
              <a:extLst>
                <a:ext uri="{FF2B5EF4-FFF2-40B4-BE49-F238E27FC236}">
                  <a16:creationId xmlns:a16="http://schemas.microsoft.com/office/drawing/2014/main" id="{F1747702-3129-49E6-8C27-8C9DA660EB5E}"/>
                </a:ext>
              </a:extLst>
            </p:cNvPr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Google Shape;264;p9">
              <a:extLst>
                <a:ext uri="{FF2B5EF4-FFF2-40B4-BE49-F238E27FC236}">
                  <a16:creationId xmlns:a16="http://schemas.microsoft.com/office/drawing/2014/main" id="{0948CA4C-4B93-4796-BD2E-CD3AEC6B2C5E}"/>
                </a:ext>
              </a:extLst>
            </p:cNvPr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Google Shape;265;p9">
              <a:extLst>
                <a:ext uri="{FF2B5EF4-FFF2-40B4-BE49-F238E27FC236}">
                  <a16:creationId xmlns:a16="http://schemas.microsoft.com/office/drawing/2014/main" id="{46F24B50-F7FD-4637-B9E4-04B7C5390D68}"/>
                </a:ext>
              </a:extLst>
            </p:cNvPr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Google Shape;266;p9">
              <a:extLst>
                <a:ext uri="{FF2B5EF4-FFF2-40B4-BE49-F238E27FC236}">
                  <a16:creationId xmlns:a16="http://schemas.microsoft.com/office/drawing/2014/main" id="{592021AE-8B9F-4A5C-84FE-A794B495E90F}"/>
                </a:ext>
              </a:extLst>
            </p:cNvPr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1" name="Google Shape;267;p9">
            <a:extLst>
              <a:ext uri="{FF2B5EF4-FFF2-40B4-BE49-F238E27FC236}">
                <a16:creationId xmlns:a16="http://schemas.microsoft.com/office/drawing/2014/main" id="{3E21C60C-C41F-44AE-A826-0F1F01CCEAAC}"/>
              </a:ext>
            </a:extLst>
          </p:cNvPr>
          <p:cNvGrpSpPr/>
          <p:nvPr/>
        </p:nvGrpSpPr>
        <p:grpSpPr>
          <a:xfrm>
            <a:off x="10349139" y="1218848"/>
            <a:ext cx="249392" cy="264900"/>
            <a:chOff x="3861700" y="5390125"/>
            <a:chExt cx="35600" cy="37825"/>
          </a:xfrm>
        </p:grpSpPr>
        <p:sp>
          <p:nvSpPr>
            <p:cNvPr id="52" name="Google Shape;268;p9">
              <a:extLst>
                <a:ext uri="{FF2B5EF4-FFF2-40B4-BE49-F238E27FC236}">
                  <a16:creationId xmlns:a16="http://schemas.microsoft.com/office/drawing/2014/main" id="{6B8DFC28-58BF-4DCF-9414-F2E4282632FD}"/>
                </a:ext>
              </a:extLst>
            </p:cNvPr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Google Shape;269;p9">
              <a:extLst>
                <a:ext uri="{FF2B5EF4-FFF2-40B4-BE49-F238E27FC236}">
                  <a16:creationId xmlns:a16="http://schemas.microsoft.com/office/drawing/2014/main" id="{299A9076-A350-436E-85F3-D36028E865DC}"/>
                </a:ext>
              </a:extLst>
            </p:cNvPr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Google Shape;270;p9">
              <a:extLst>
                <a:ext uri="{FF2B5EF4-FFF2-40B4-BE49-F238E27FC236}">
                  <a16:creationId xmlns:a16="http://schemas.microsoft.com/office/drawing/2014/main" id="{2A2CA93F-C46A-49FC-B6A8-B2062EEABC9A}"/>
                </a:ext>
              </a:extLst>
            </p:cNvPr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Google Shape;271;p9">
              <a:extLst>
                <a:ext uri="{FF2B5EF4-FFF2-40B4-BE49-F238E27FC236}">
                  <a16:creationId xmlns:a16="http://schemas.microsoft.com/office/drawing/2014/main" id="{2578AA46-43A9-4273-AD44-4EBFC12B1C03}"/>
                </a:ext>
              </a:extLst>
            </p:cNvPr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Google Shape;272;p9">
              <a:extLst>
                <a:ext uri="{FF2B5EF4-FFF2-40B4-BE49-F238E27FC236}">
                  <a16:creationId xmlns:a16="http://schemas.microsoft.com/office/drawing/2014/main" id="{28A2B358-2AA0-4F2D-9FEF-D1080E1B7E54}"/>
                </a:ext>
              </a:extLst>
            </p:cNvPr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Google Shape;273;p9">
              <a:extLst>
                <a:ext uri="{FF2B5EF4-FFF2-40B4-BE49-F238E27FC236}">
                  <a16:creationId xmlns:a16="http://schemas.microsoft.com/office/drawing/2014/main" id="{3526E7BB-9F6F-46C4-8F5D-CC5460A80CB0}"/>
                </a:ext>
              </a:extLst>
            </p:cNvPr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8" name="Google Shape;178;p29">
            <a:extLst>
              <a:ext uri="{FF2B5EF4-FFF2-40B4-BE49-F238E27FC236}">
                <a16:creationId xmlns:a16="http://schemas.microsoft.com/office/drawing/2014/main" id="{7A882F2F-5A2E-4E01-A669-254651AB011E}"/>
              </a:ext>
            </a:extLst>
          </p:cNvPr>
          <p:cNvSpPr/>
          <p:nvPr/>
        </p:nvSpPr>
        <p:spPr>
          <a:xfrm>
            <a:off x="2142330" y="1281146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Google Shape;179;p29">
            <a:extLst>
              <a:ext uri="{FF2B5EF4-FFF2-40B4-BE49-F238E27FC236}">
                <a16:creationId xmlns:a16="http://schemas.microsoft.com/office/drawing/2014/main" id="{FF127118-22D6-4D1C-B3B6-EBC460FDB3A5}"/>
              </a:ext>
            </a:extLst>
          </p:cNvPr>
          <p:cNvSpPr/>
          <p:nvPr/>
        </p:nvSpPr>
        <p:spPr>
          <a:xfrm>
            <a:off x="9295734" y="1344460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60" name="Picture 2" descr="Instituto de Lideres Cristianos - Inicio | Facebook">
            <a:extLst>
              <a:ext uri="{FF2B5EF4-FFF2-40B4-BE49-F238E27FC236}">
                <a16:creationId xmlns:a16="http://schemas.microsoft.com/office/drawing/2014/main" id="{E4F02262-82D5-4574-9E35-89D930B78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1152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202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1474;p50">
            <a:extLst>
              <a:ext uri="{FF2B5EF4-FFF2-40B4-BE49-F238E27FC236}">
                <a16:creationId xmlns:a16="http://schemas.microsoft.com/office/drawing/2014/main" id="{001DE7AE-B686-41B9-99C0-0C80730B05CE}"/>
              </a:ext>
            </a:extLst>
          </p:cNvPr>
          <p:cNvGrpSpPr/>
          <p:nvPr/>
        </p:nvGrpSpPr>
        <p:grpSpPr>
          <a:xfrm>
            <a:off x="868264" y="5403251"/>
            <a:ext cx="870727" cy="428832"/>
            <a:chOff x="4173100" y="4403650"/>
            <a:chExt cx="51175" cy="23925"/>
          </a:xfrm>
        </p:grpSpPr>
        <p:sp>
          <p:nvSpPr>
            <p:cNvPr id="9" name="Google Shape;1475;p50">
              <a:extLst>
                <a:ext uri="{FF2B5EF4-FFF2-40B4-BE49-F238E27FC236}">
                  <a16:creationId xmlns:a16="http://schemas.microsoft.com/office/drawing/2014/main" id="{336CA508-DCC7-4BD5-94A4-6381B90120A0}"/>
                </a:ext>
              </a:extLst>
            </p:cNvPr>
            <p:cNvSpPr/>
            <p:nvPr/>
          </p:nvSpPr>
          <p:spPr>
            <a:xfrm>
              <a:off x="4175875" y="4404750"/>
              <a:ext cx="47850" cy="22275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Google Shape;1476;p50">
              <a:extLst>
                <a:ext uri="{FF2B5EF4-FFF2-40B4-BE49-F238E27FC236}">
                  <a16:creationId xmlns:a16="http://schemas.microsoft.com/office/drawing/2014/main" id="{954B5F0F-9857-48E0-85DF-EC8D5D0D6514}"/>
                </a:ext>
              </a:extLst>
            </p:cNvPr>
            <p:cNvSpPr/>
            <p:nvPr/>
          </p:nvSpPr>
          <p:spPr>
            <a:xfrm>
              <a:off x="4173650" y="4404750"/>
              <a:ext cx="6125" cy="947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Google Shape;1477;p50">
              <a:extLst>
                <a:ext uri="{FF2B5EF4-FFF2-40B4-BE49-F238E27FC236}">
                  <a16:creationId xmlns:a16="http://schemas.microsoft.com/office/drawing/2014/main" id="{0AD0E3EA-41FF-4F8D-BB5A-156404173F4A}"/>
                </a:ext>
              </a:extLst>
            </p:cNvPr>
            <p:cNvSpPr/>
            <p:nvPr/>
          </p:nvSpPr>
          <p:spPr>
            <a:xfrm>
              <a:off x="4177525" y="4403650"/>
              <a:ext cx="2250" cy="2250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Google Shape;1478;p50">
              <a:extLst>
                <a:ext uri="{FF2B5EF4-FFF2-40B4-BE49-F238E27FC236}">
                  <a16:creationId xmlns:a16="http://schemas.microsoft.com/office/drawing/2014/main" id="{6942677F-3FB7-4404-8515-C5C3FCAF9BA0}"/>
                </a:ext>
              </a:extLst>
            </p:cNvPr>
            <p:cNvSpPr/>
            <p:nvPr/>
          </p:nvSpPr>
          <p:spPr>
            <a:xfrm>
              <a:off x="4174750" y="4403650"/>
              <a:ext cx="4475" cy="2800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Google Shape;1479;p50">
              <a:extLst>
                <a:ext uri="{FF2B5EF4-FFF2-40B4-BE49-F238E27FC236}">
                  <a16:creationId xmlns:a16="http://schemas.microsoft.com/office/drawing/2014/main" id="{7EE83C8B-C2EF-4192-A2E6-A4576CC541A9}"/>
                </a:ext>
              </a:extLst>
            </p:cNvPr>
            <p:cNvSpPr/>
            <p:nvPr/>
          </p:nvSpPr>
          <p:spPr>
            <a:xfrm>
              <a:off x="4173100" y="4404750"/>
              <a:ext cx="3900" cy="5025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Google Shape;1480;p50">
              <a:extLst>
                <a:ext uri="{FF2B5EF4-FFF2-40B4-BE49-F238E27FC236}">
                  <a16:creationId xmlns:a16="http://schemas.microsoft.com/office/drawing/2014/main" id="{8D05A65B-2938-4B48-817C-3CEFDF968071}"/>
                </a:ext>
              </a:extLst>
            </p:cNvPr>
            <p:cNvSpPr/>
            <p:nvPr/>
          </p:nvSpPr>
          <p:spPr>
            <a:xfrm>
              <a:off x="4173100" y="4407525"/>
              <a:ext cx="2225" cy="5600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Google Shape;1481;p50">
              <a:extLst>
                <a:ext uri="{FF2B5EF4-FFF2-40B4-BE49-F238E27FC236}">
                  <a16:creationId xmlns:a16="http://schemas.microsoft.com/office/drawing/2014/main" id="{4FFB96A6-F95C-4577-BCB6-D48D6DA18B62}"/>
                </a:ext>
              </a:extLst>
            </p:cNvPr>
            <p:cNvSpPr/>
            <p:nvPr/>
          </p:nvSpPr>
          <p:spPr>
            <a:xfrm>
              <a:off x="4173100" y="4411425"/>
              <a:ext cx="3350" cy="3925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Google Shape;1482;p50">
              <a:extLst>
                <a:ext uri="{FF2B5EF4-FFF2-40B4-BE49-F238E27FC236}">
                  <a16:creationId xmlns:a16="http://schemas.microsoft.com/office/drawing/2014/main" id="{5ABF37B7-71B5-4B62-838E-1AF631519C37}"/>
                </a:ext>
              </a:extLst>
            </p:cNvPr>
            <p:cNvSpPr/>
            <p:nvPr/>
          </p:nvSpPr>
          <p:spPr>
            <a:xfrm>
              <a:off x="4174750" y="4404200"/>
              <a:ext cx="49525" cy="23375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" name="Google Shape;1483;p50">
            <a:extLst>
              <a:ext uri="{FF2B5EF4-FFF2-40B4-BE49-F238E27FC236}">
                <a16:creationId xmlns:a16="http://schemas.microsoft.com/office/drawing/2014/main" id="{73FEAC52-C7BF-4208-B71E-88B0613C2E4C}"/>
              </a:ext>
            </a:extLst>
          </p:cNvPr>
          <p:cNvGrpSpPr/>
          <p:nvPr/>
        </p:nvGrpSpPr>
        <p:grpSpPr>
          <a:xfrm>
            <a:off x="10318521" y="4395648"/>
            <a:ext cx="931796" cy="766959"/>
            <a:chOff x="7667784" y="2846222"/>
            <a:chExt cx="683255" cy="533862"/>
          </a:xfrm>
        </p:grpSpPr>
        <p:sp>
          <p:nvSpPr>
            <p:cNvPr id="18" name="Google Shape;1484;p50">
              <a:extLst>
                <a:ext uri="{FF2B5EF4-FFF2-40B4-BE49-F238E27FC236}">
                  <a16:creationId xmlns:a16="http://schemas.microsoft.com/office/drawing/2014/main" id="{351E7D0C-3E42-4C2B-9465-3C62F738CCA0}"/>
                </a:ext>
              </a:extLst>
            </p:cNvPr>
            <p:cNvSpPr/>
            <p:nvPr/>
          </p:nvSpPr>
          <p:spPr>
            <a:xfrm rot="-1517472" flipH="1">
              <a:off x="7707674" y="2978830"/>
              <a:ext cx="596990" cy="277914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Google Shape;1485;p50">
              <a:extLst>
                <a:ext uri="{FF2B5EF4-FFF2-40B4-BE49-F238E27FC236}">
                  <a16:creationId xmlns:a16="http://schemas.microsoft.com/office/drawing/2014/main" id="{F92EAAF4-3CAC-4A37-9F18-8CD00328C204}"/>
                </a:ext>
              </a:extLst>
            </p:cNvPr>
            <p:cNvSpPr/>
            <p:nvPr/>
          </p:nvSpPr>
          <p:spPr>
            <a:xfrm rot="-1517472" flipH="1">
              <a:off x="8194283" y="2863425"/>
              <a:ext cx="76417" cy="11821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Google Shape;1486;p50">
              <a:extLst>
                <a:ext uri="{FF2B5EF4-FFF2-40B4-BE49-F238E27FC236}">
                  <a16:creationId xmlns:a16="http://schemas.microsoft.com/office/drawing/2014/main" id="{6749C0CC-D80B-4520-9333-F50AE9378F87}"/>
                </a:ext>
              </a:extLst>
            </p:cNvPr>
            <p:cNvSpPr/>
            <p:nvPr/>
          </p:nvSpPr>
          <p:spPr>
            <a:xfrm rot="-1517472" flipH="1">
              <a:off x="8171481" y="2865664"/>
              <a:ext cx="28072" cy="28072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Google Shape;1487;p50">
              <a:extLst>
                <a:ext uri="{FF2B5EF4-FFF2-40B4-BE49-F238E27FC236}">
                  <a16:creationId xmlns:a16="http://schemas.microsoft.com/office/drawing/2014/main" id="{4804A94B-39CC-42C0-87D4-C32230433D3F}"/>
                </a:ext>
              </a:extLst>
            </p:cNvPr>
            <p:cNvSpPr/>
            <p:nvPr/>
          </p:nvSpPr>
          <p:spPr>
            <a:xfrm rot="-1517472" flipH="1">
              <a:off x="8177821" y="2856474"/>
              <a:ext cx="55831" cy="34934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Google Shape;1488;p50">
              <a:extLst>
                <a:ext uri="{FF2B5EF4-FFF2-40B4-BE49-F238E27FC236}">
                  <a16:creationId xmlns:a16="http://schemas.microsoft.com/office/drawing/2014/main" id="{21B701BD-7EB5-4CEA-AF59-9C8495376597}"/>
                </a:ext>
              </a:extLst>
            </p:cNvPr>
            <p:cNvSpPr/>
            <p:nvPr/>
          </p:nvSpPr>
          <p:spPr>
            <a:xfrm rot="-1517472" flipH="1">
              <a:off x="8215057" y="2857225"/>
              <a:ext cx="48657" cy="62694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489;p50">
              <a:extLst>
                <a:ext uri="{FF2B5EF4-FFF2-40B4-BE49-F238E27FC236}">
                  <a16:creationId xmlns:a16="http://schemas.microsoft.com/office/drawing/2014/main" id="{21CB000C-BA8A-4202-8645-DA8E3347A44B}"/>
                </a:ext>
              </a:extLst>
            </p:cNvPr>
            <p:cNvSpPr/>
            <p:nvPr/>
          </p:nvSpPr>
          <p:spPr>
            <a:xfrm rot="-1517472" flipH="1">
              <a:off x="8251277" y="2883721"/>
              <a:ext cx="27760" cy="69868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490;p50">
              <a:extLst>
                <a:ext uri="{FF2B5EF4-FFF2-40B4-BE49-F238E27FC236}">
                  <a16:creationId xmlns:a16="http://schemas.microsoft.com/office/drawing/2014/main" id="{CC569610-9DB4-41D2-81C5-5A8FD3611C23}"/>
                </a:ext>
              </a:extLst>
            </p:cNvPr>
            <p:cNvSpPr/>
            <p:nvPr/>
          </p:nvSpPr>
          <p:spPr>
            <a:xfrm rot="-1517472" flipH="1">
              <a:off x="8254237" y="2931715"/>
              <a:ext cx="41796" cy="48970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491;p50">
              <a:extLst>
                <a:ext uri="{FF2B5EF4-FFF2-40B4-BE49-F238E27FC236}">
                  <a16:creationId xmlns:a16="http://schemas.microsoft.com/office/drawing/2014/main" id="{57363E17-FACB-488E-BDF2-78D0ACE3AB1A}"/>
                </a:ext>
              </a:extLst>
            </p:cNvPr>
            <p:cNvSpPr/>
            <p:nvPr/>
          </p:nvSpPr>
          <p:spPr>
            <a:xfrm rot="-1517472" flipH="1">
              <a:off x="7700468" y="2970436"/>
              <a:ext cx="617887" cy="291638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C66C8B2-242B-4E9B-BD75-E383B7BF57F0}"/>
              </a:ext>
            </a:extLst>
          </p:cNvPr>
          <p:cNvSpPr txBox="1"/>
          <p:nvPr/>
        </p:nvSpPr>
        <p:spPr>
          <a:xfrm>
            <a:off x="2834694" y="1034975"/>
            <a:ext cx="65226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EJEMPLOS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27" name="Google Shape;239;p9">
            <a:extLst>
              <a:ext uri="{FF2B5EF4-FFF2-40B4-BE49-F238E27FC236}">
                <a16:creationId xmlns:a16="http://schemas.microsoft.com/office/drawing/2014/main" id="{CC31A33C-2E83-4C3F-BC5B-1C3BB6089D43}"/>
              </a:ext>
            </a:extLst>
          </p:cNvPr>
          <p:cNvGrpSpPr/>
          <p:nvPr/>
        </p:nvGrpSpPr>
        <p:grpSpPr>
          <a:xfrm>
            <a:off x="1718165" y="1230419"/>
            <a:ext cx="254056" cy="241758"/>
            <a:chOff x="2768914" y="655181"/>
            <a:chExt cx="338380" cy="321743"/>
          </a:xfrm>
        </p:grpSpPr>
        <p:sp>
          <p:nvSpPr>
            <p:cNvPr id="28" name="Google Shape;240;p9">
              <a:extLst>
                <a:ext uri="{FF2B5EF4-FFF2-40B4-BE49-F238E27FC236}">
                  <a16:creationId xmlns:a16="http://schemas.microsoft.com/office/drawing/2014/main" id="{DFCC6A95-4E78-4A1E-B5F4-88E8BFC40C0B}"/>
                </a:ext>
              </a:extLst>
            </p:cNvPr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Google Shape;241;p9">
              <a:extLst>
                <a:ext uri="{FF2B5EF4-FFF2-40B4-BE49-F238E27FC236}">
                  <a16:creationId xmlns:a16="http://schemas.microsoft.com/office/drawing/2014/main" id="{B8951432-0A11-4FC7-9C35-D87999993BFC}"/>
                </a:ext>
              </a:extLst>
            </p:cNvPr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242;p9">
            <a:extLst>
              <a:ext uri="{FF2B5EF4-FFF2-40B4-BE49-F238E27FC236}">
                <a16:creationId xmlns:a16="http://schemas.microsoft.com/office/drawing/2014/main" id="{4F409EBB-7AAD-4EC6-8802-23422E2C2A76}"/>
              </a:ext>
            </a:extLst>
          </p:cNvPr>
          <p:cNvGrpSpPr/>
          <p:nvPr/>
        </p:nvGrpSpPr>
        <p:grpSpPr>
          <a:xfrm>
            <a:off x="11362962" y="1415067"/>
            <a:ext cx="254056" cy="241758"/>
            <a:chOff x="2768914" y="655181"/>
            <a:chExt cx="338380" cy="321743"/>
          </a:xfrm>
        </p:grpSpPr>
        <p:sp>
          <p:nvSpPr>
            <p:cNvPr id="31" name="Google Shape;243;p9">
              <a:extLst>
                <a:ext uri="{FF2B5EF4-FFF2-40B4-BE49-F238E27FC236}">
                  <a16:creationId xmlns:a16="http://schemas.microsoft.com/office/drawing/2014/main" id="{CB7413FB-CD21-4198-80BE-416FD5A67644}"/>
                </a:ext>
              </a:extLst>
            </p:cNvPr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244;p9">
              <a:extLst>
                <a:ext uri="{FF2B5EF4-FFF2-40B4-BE49-F238E27FC236}">
                  <a16:creationId xmlns:a16="http://schemas.microsoft.com/office/drawing/2014/main" id="{135272ED-A33B-41BC-8589-2CC6897D42FB}"/>
                </a:ext>
              </a:extLst>
            </p:cNvPr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245;p9">
            <a:extLst>
              <a:ext uri="{FF2B5EF4-FFF2-40B4-BE49-F238E27FC236}">
                <a16:creationId xmlns:a16="http://schemas.microsoft.com/office/drawing/2014/main" id="{8A34DCD5-96DB-46F7-BEB9-9611D3C5AB68}"/>
              </a:ext>
            </a:extLst>
          </p:cNvPr>
          <p:cNvGrpSpPr/>
          <p:nvPr/>
        </p:nvGrpSpPr>
        <p:grpSpPr>
          <a:xfrm>
            <a:off x="-300741" y="1949942"/>
            <a:ext cx="1115223" cy="505646"/>
            <a:chOff x="-889965" y="517131"/>
            <a:chExt cx="2215821" cy="1003863"/>
          </a:xfrm>
        </p:grpSpPr>
        <p:sp>
          <p:nvSpPr>
            <p:cNvPr id="34" name="Google Shape;246;p9">
              <a:extLst>
                <a:ext uri="{FF2B5EF4-FFF2-40B4-BE49-F238E27FC236}">
                  <a16:creationId xmlns:a16="http://schemas.microsoft.com/office/drawing/2014/main" id="{58F31A69-7FED-429A-992E-79B6C3502717}"/>
                </a:ext>
              </a:extLst>
            </p:cNvPr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247;p9">
              <a:extLst>
                <a:ext uri="{FF2B5EF4-FFF2-40B4-BE49-F238E27FC236}">
                  <a16:creationId xmlns:a16="http://schemas.microsoft.com/office/drawing/2014/main" id="{8721667B-2ADF-4C2A-9FC5-8ECEE96042F2}"/>
                </a:ext>
              </a:extLst>
            </p:cNvPr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6" name="Google Shape;252;p9">
            <a:extLst>
              <a:ext uri="{FF2B5EF4-FFF2-40B4-BE49-F238E27FC236}">
                <a16:creationId xmlns:a16="http://schemas.microsoft.com/office/drawing/2014/main" id="{0B7D967E-BE69-438E-BAD9-5F06F414978E}"/>
              </a:ext>
            </a:extLst>
          </p:cNvPr>
          <p:cNvGrpSpPr/>
          <p:nvPr/>
        </p:nvGrpSpPr>
        <p:grpSpPr>
          <a:xfrm>
            <a:off x="169456" y="5832083"/>
            <a:ext cx="293153" cy="337976"/>
            <a:chOff x="4505050" y="4336350"/>
            <a:chExt cx="69000" cy="79550"/>
          </a:xfrm>
        </p:grpSpPr>
        <p:sp>
          <p:nvSpPr>
            <p:cNvPr id="37" name="Google Shape;253;p9">
              <a:extLst>
                <a:ext uri="{FF2B5EF4-FFF2-40B4-BE49-F238E27FC236}">
                  <a16:creationId xmlns:a16="http://schemas.microsoft.com/office/drawing/2014/main" id="{715D05CC-7CD3-4B17-8B18-22FE3422DAB2}"/>
                </a:ext>
              </a:extLst>
            </p:cNvPr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254;p9">
              <a:extLst>
                <a:ext uri="{FF2B5EF4-FFF2-40B4-BE49-F238E27FC236}">
                  <a16:creationId xmlns:a16="http://schemas.microsoft.com/office/drawing/2014/main" id="{94E0801A-657E-42F4-B39F-7EBE4B0012F6}"/>
                </a:ext>
              </a:extLst>
            </p:cNvPr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255;p9">
              <a:extLst>
                <a:ext uri="{FF2B5EF4-FFF2-40B4-BE49-F238E27FC236}">
                  <a16:creationId xmlns:a16="http://schemas.microsoft.com/office/drawing/2014/main" id="{46A24812-F892-47F3-8185-52F9BA14DA1F}"/>
                </a:ext>
              </a:extLst>
            </p:cNvPr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256;p9">
              <a:extLst>
                <a:ext uri="{FF2B5EF4-FFF2-40B4-BE49-F238E27FC236}">
                  <a16:creationId xmlns:a16="http://schemas.microsoft.com/office/drawing/2014/main" id="{45F82EA0-D9E2-45DE-BFE4-CDD780C73337}"/>
                </a:ext>
              </a:extLst>
            </p:cNvPr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257;p9">
              <a:extLst>
                <a:ext uri="{FF2B5EF4-FFF2-40B4-BE49-F238E27FC236}">
                  <a16:creationId xmlns:a16="http://schemas.microsoft.com/office/drawing/2014/main" id="{C1822B4B-46DB-45D4-A765-254E61E87719}"/>
                </a:ext>
              </a:extLst>
            </p:cNvPr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258;p9">
              <a:extLst>
                <a:ext uri="{FF2B5EF4-FFF2-40B4-BE49-F238E27FC236}">
                  <a16:creationId xmlns:a16="http://schemas.microsoft.com/office/drawing/2014/main" id="{E69C8D01-574D-4F72-8FA0-D65AE2F82BE3}"/>
                </a:ext>
              </a:extLst>
            </p:cNvPr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259;p9">
              <a:extLst>
                <a:ext uri="{FF2B5EF4-FFF2-40B4-BE49-F238E27FC236}">
                  <a16:creationId xmlns:a16="http://schemas.microsoft.com/office/drawing/2014/main" id="{5A22E1B5-5802-44C7-9CEE-70B1627E6E83}"/>
                </a:ext>
              </a:extLst>
            </p:cNvPr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Google Shape;260;p9">
              <a:extLst>
                <a:ext uri="{FF2B5EF4-FFF2-40B4-BE49-F238E27FC236}">
                  <a16:creationId xmlns:a16="http://schemas.microsoft.com/office/drawing/2014/main" id="{ACB828C6-097F-4225-A1E4-88A992D2C14A}"/>
                </a:ext>
              </a:extLst>
            </p:cNvPr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Google Shape;261;p9">
              <a:extLst>
                <a:ext uri="{FF2B5EF4-FFF2-40B4-BE49-F238E27FC236}">
                  <a16:creationId xmlns:a16="http://schemas.microsoft.com/office/drawing/2014/main" id="{195CA4D8-E2AA-418F-947C-9ECEF747C7BE}"/>
                </a:ext>
              </a:extLst>
            </p:cNvPr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262;p9">
              <a:extLst>
                <a:ext uri="{FF2B5EF4-FFF2-40B4-BE49-F238E27FC236}">
                  <a16:creationId xmlns:a16="http://schemas.microsoft.com/office/drawing/2014/main" id="{4A9F8FFD-9A82-4691-8B94-2ED6D156B5B0}"/>
                </a:ext>
              </a:extLst>
            </p:cNvPr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Google Shape;263;p9">
              <a:extLst>
                <a:ext uri="{FF2B5EF4-FFF2-40B4-BE49-F238E27FC236}">
                  <a16:creationId xmlns:a16="http://schemas.microsoft.com/office/drawing/2014/main" id="{F1747702-3129-49E6-8C27-8C9DA660EB5E}"/>
                </a:ext>
              </a:extLst>
            </p:cNvPr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Google Shape;264;p9">
              <a:extLst>
                <a:ext uri="{FF2B5EF4-FFF2-40B4-BE49-F238E27FC236}">
                  <a16:creationId xmlns:a16="http://schemas.microsoft.com/office/drawing/2014/main" id="{0948CA4C-4B93-4796-BD2E-CD3AEC6B2C5E}"/>
                </a:ext>
              </a:extLst>
            </p:cNvPr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Google Shape;265;p9">
              <a:extLst>
                <a:ext uri="{FF2B5EF4-FFF2-40B4-BE49-F238E27FC236}">
                  <a16:creationId xmlns:a16="http://schemas.microsoft.com/office/drawing/2014/main" id="{46F24B50-F7FD-4637-B9E4-04B7C5390D68}"/>
                </a:ext>
              </a:extLst>
            </p:cNvPr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Google Shape;266;p9">
              <a:extLst>
                <a:ext uri="{FF2B5EF4-FFF2-40B4-BE49-F238E27FC236}">
                  <a16:creationId xmlns:a16="http://schemas.microsoft.com/office/drawing/2014/main" id="{592021AE-8B9F-4A5C-84FE-A794B495E90F}"/>
                </a:ext>
              </a:extLst>
            </p:cNvPr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1" name="Google Shape;267;p9">
            <a:extLst>
              <a:ext uri="{FF2B5EF4-FFF2-40B4-BE49-F238E27FC236}">
                <a16:creationId xmlns:a16="http://schemas.microsoft.com/office/drawing/2014/main" id="{3E21C60C-C41F-44AE-A826-0F1F01CCEAAC}"/>
              </a:ext>
            </a:extLst>
          </p:cNvPr>
          <p:cNvGrpSpPr/>
          <p:nvPr/>
        </p:nvGrpSpPr>
        <p:grpSpPr>
          <a:xfrm>
            <a:off x="10349139" y="1218848"/>
            <a:ext cx="249392" cy="264900"/>
            <a:chOff x="3861700" y="5390125"/>
            <a:chExt cx="35600" cy="37825"/>
          </a:xfrm>
        </p:grpSpPr>
        <p:sp>
          <p:nvSpPr>
            <p:cNvPr id="52" name="Google Shape;268;p9">
              <a:extLst>
                <a:ext uri="{FF2B5EF4-FFF2-40B4-BE49-F238E27FC236}">
                  <a16:creationId xmlns:a16="http://schemas.microsoft.com/office/drawing/2014/main" id="{6B8DFC28-58BF-4DCF-9414-F2E4282632FD}"/>
                </a:ext>
              </a:extLst>
            </p:cNvPr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Google Shape;269;p9">
              <a:extLst>
                <a:ext uri="{FF2B5EF4-FFF2-40B4-BE49-F238E27FC236}">
                  <a16:creationId xmlns:a16="http://schemas.microsoft.com/office/drawing/2014/main" id="{299A9076-A350-436E-85F3-D36028E865DC}"/>
                </a:ext>
              </a:extLst>
            </p:cNvPr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Google Shape;270;p9">
              <a:extLst>
                <a:ext uri="{FF2B5EF4-FFF2-40B4-BE49-F238E27FC236}">
                  <a16:creationId xmlns:a16="http://schemas.microsoft.com/office/drawing/2014/main" id="{2A2CA93F-C46A-49FC-B6A8-B2062EEABC9A}"/>
                </a:ext>
              </a:extLst>
            </p:cNvPr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Google Shape;271;p9">
              <a:extLst>
                <a:ext uri="{FF2B5EF4-FFF2-40B4-BE49-F238E27FC236}">
                  <a16:creationId xmlns:a16="http://schemas.microsoft.com/office/drawing/2014/main" id="{2578AA46-43A9-4273-AD44-4EBFC12B1C03}"/>
                </a:ext>
              </a:extLst>
            </p:cNvPr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Google Shape;272;p9">
              <a:extLst>
                <a:ext uri="{FF2B5EF4-FFF2-40B4-BE49-F238E27FC236}">
                  <a16:creationId xmlns:a16="http://schemas.microsoft.com/office/drawing/2014/main" id="{28A2B358-2AA0-4F2D-9FEF-D1080E1B7E54}"/>
                </a:ext>
              </a:extLst>
            </p:cNvPr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Google Shape;273;p9">
              <a:extLst>
                <a:ext uri="{FF2B5EF4-FFF2-40B4-BE49-F238E27FC236}">
                  <a16:creationId xmlns:a16="http://schemas.microsoft.com/office/drawing/2014/main" id="{3526E7BB-9F6F-46C4-8F5D-CC5460A80CB0}"/>
                </a:ext>
              </a:extLst>
            </p:cNvPr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8" name="Google Shape;178;p29">
            <a:extLst>
              <a:ext uri="{FF2B5EF4-FFF2-40B4-BE49-F238E27FC236}">
                <a16:creationId xmlns:a16="http://schemas.microsoft.com/office/drawing/2014/main" id="{7A882F2F-5A2E-4E01-A669-254651AB011E}"/>
              </a:ext>
            </a:extLst>
          </p:cNvPr>
          <p:cNvSpPr/>
          <p:nvPr/>
        </p:nvSpPr>
        <p:spPr>
          <a:xfrm>
            <a:off x="2142330" y="1281146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Google Shape;179;p29">
            <a:extLst>
              <a:ext uri="{FF2B5EF4-FFF2-40B4-BE49-F238E27FC236}">
                <a16:creationId xmlns:a16="http://schemas.microsoft.com/office/drawing/2014/main" id="{FF127118-22D6-4D1C-B3B6-EBC460FDB3A5}"/>
              </a:ext>
            </a:extLst>
          </p:cNvPr>
          <p:cNvSpPr/>
          <p:nvPr/>
        </p:nvSpPr>
        <p:spPr>
          <a:xfrm>
            <a:off x="9295734" y="1344460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60" name="Picture 2" descr="Instituto de Lideres Cristianos - Inicio | Facebook">
            <a:extLst>
              <a:ext uri="{FF2B5EF4-FFF2-40B4-BE49-F238E27FC236}">
                <a16:creationId xmlns:a16="http://schemas.microsoft.com/office/drawing/2014/main" id="{E4F02262-82D5-4574-9E35-89D930B78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1152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920CFFB0-4A32-4107-AF2D-B0EBA675D8BB}"/>
              </a:ext>
            </a:extLst>
          </p:cNvPr>
          <p:cNvSpPr txBox="1"/>
          <p:nvPr/>
        </p:nvSpPr>
        <p:spPr>
          <a:xfrm>
            <a:off x="2272349" y="2892133"/>
            <a:ext cx="623910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>
                <a:latin typeface="#Logos 8 Resource"/>
              </a:rPr>
              <a:t>1.- </a:t>
            </a:r>
            <a:r>
              <a:rPr lang="el-GR" sz="2400" dirty="0">
                <a:latin typeface="#Logos 8 Resource"/>
              </a:rPr>
              <a:t>οἱ</a:t>
            </a:r>
            <a:r>
              <a:rPr lang="es-MX" sz="2400" dirty="0">
                <a:latin typeface="#Logos 8 Resource"/>
              </a:rPr>
              <a:t> </a:t>
            </a:r>
            <a:r>
              <a:rPr lang="el-GR" sz="2400" dirty="0">
                <a:latin typeface="#Logos 8 Resource"/>
              </a:rPr>
              <a:t>υἱο</a:t>
            </a:r>
            <a:r>
              <a:rPr lang="es-MX" sz="2400" dirty="0">
                <a:latin typeface="Greek" panose="02020500000000000000" pitchFamily="18" charset="0"/>
              </a:rPr>
              <a:t>ˆ </a:t>
            </a:r>
            <a:r>
              <a:rPr lang="el-GR" sz="2400" dirty="0">
                <a:latin typeface="#Logos 8 Resource"/>
              </a:rPr>
              <a:t>τῆς</a:t>
            </a:r>
            <a:r>
              <a:rPr lang="es-MX" sz="2400" dirty="0">
                <a:latin typeface="#Logos 8 Resource"/>
              </a:rPr>
              <a:t> </a:t>
            </a:r>
            <a:r>
              <a:rPr lang="el-GR" sz="2400" dirty="0">
                <a:latin typeface="#Logos 8 Resource"/>
              </a:rPr>
              <a:t>βασιλεία</a:t>
            </a:r>
            <a:r>
              <a:rPr lang="es-MX" sz="2400" dirty="0">
                <a:latin typeface="Greek" panose="02020500000000000000" pitchFamily="18" charset="0"/>
              </a:rPr>
              <a:t>j</a:t>
            </a:r>
            <a:endParaRPr lang="es-MX" sz="2400" dirty="0">
              <a:latin typeface="+mj-lt"/>
            </a:endParaRPr>
          </a:p>
          <a:p>
            <a:r>
              <a:rPr lang="es-MX" sz="2400" dirty="0">
                <a:latin typeface="+mj-lt"/>
              </a:rPr>
              <a:t>Los hijos del reino.</a:t>
            </a:r>
          </a:p>
          <a:p>
            <a:endParaRPr lang="es-MX" sz="2400" dirty="0">
              <a:latin typeface="+mj-lt"/>
            </a:endParaRPr>
          </a:p>
          <a:p>
            <a:r>
              <a:rPr lang="es-MX" sz="2400" dirty="0">
                <a:latin typeface="+mj-lt"/>
              </a:rPr>
              <a:t>2.-</a:t>
            </a:r>
          </a:p>
          <a:p>
            <a:r>
              <a:rPr lang="es-MX" sz="2400" dirty="0">
                <a:latin typeface="+mj-lt"/>
              </a:rPr>
              <a:t> </a:t>
            </a:r>
            <a:r>
              <a:rPr lang="es-MX" sz="2400" dirty="0">
                <a:latin typeface="#Logos 8 Resource"/>
              </a:rPr>
              <a:t>El hijo del hombre en el corazón de la tierra.</a:t>
            </a:r>
            <a:endParaRPr lang="es-MX" sz="2400" dirty="0">
              <a:latin typeface="Greek" panose="02020500000000000000" pitchFamily="18" charset="0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D47AF4CB-015D-4CF6-9DAF-58910E7E57B6}"/>
              </a:ext>
            </a:extLst>
          </p:cNvPr>
          <p:cNvSpPr txBox="1"/>
          <p:nvPr/>
        </p:nvSpPr>
        <p:spPr>
          <a:xfrm>
            <a:off x="2680464" y="4054662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>
                <a:latin typeface="#Logos 8 Resource"/>
              </a:rPr>
              <a:t>ὁ</a:t>
            </a:r>
            <a:r>
              <a:rPr lang="es-MX" sz="1800" dirty="0">
                <a:latin typeface="#Logos 8 Resource"/>
              </a:rPr>
              <a:t> </a:t>
            </a:r>
            <a:r>
              <a:rPr lang="el-GR" sz="1800" dirty="0">
                <a:latin typeface="#Logos 8 Resource"/>
              </a:rPr>
              <a:t>υἱός</a:t>
            </a:r>
            <a:endParaRPr lang="es-MX" dirty="0"/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1800AB4C-61BE-46DC-98C9-9CBC32FDB660}"/>
              </a:ext>
            </a:extLst>
          </p:cNvPr>
          <p:cNvSpPr txBox="1"/>
          <p:nvPr/>
        </p:nvSpPr>
        <p:spPr>
          <a:xfrm>
            <a:off x="3382995" y="4048314"/>
            <a:ext cx="158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>
                <a:latin typeface="#Logos 8 Resource"/>
              </a:rPr>
              <a:t>τοῦ</a:t>
            </a:r>
            <a:r>
              <a:rPr lang="es-MX" sz="1800" dirty="0">
                <a:latin typeface="#Logos 8 Resource"/>
              </a:rPr>
              <a:t> </a:t>
            </a:r>
            <a:r>
              <a:rPr lang="el-GR" sz="1800" dirty="0">
                <a:latin typeface="#Logos 8 Resource"/>
              </a:rPr>
              <a:t>ἀνθρώπου</a:t>
            </a:r>
            <a:endParaRPr lang="es-MX" dirty="0"/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476E44E3-F599-4F43-9E49-459062EC737A}"/>
              </a:ext>
            </a:extLst>
          </p:cNvPr>
          <p:cNvSpPr txBox="1"/>
          <p:nvPr/>
        </p:nvSpPr>
        <p:spPr>
          <a:xfrm>
            <a:off x="4895835" y="4041966"/>
            <a:ext cx="4711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latin typeface="#Logos 8 Resource"/>
              </a:rPr>
              <a:t>ἐν</a:t>
            </a:r>
            <a:endParaRPr lang="es-MX" dirty="0"/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DBB0390E-98EE-448C-AE6F-D9132269175E}"/>
              </a:ext>
            </a:extLst>
          </p:cNvPr>
          <p:cNvSpPr txBox="1"/>
          <p:nvPr/>
        </p:nvSpPr>
        <p:spPr>
          <a:xfrm>
            <a:off x="5211167" y="4037163"/>
            <a:ext cx="1159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latin typeface="#Logos 8 Resource"/>
              </a:rPr>
              <a:t>τῇ</a:t>
            </a:r>
            <a:r>
              <a:rPr lang="es-MX" sz="1800" dirty="0">
                <a:latin typeface="#Logos 8 Resource"/>
              </a:rPr>
              <a:t> </a:t>
            </a:r>
            <a:r>
              <a:rPr lang="el-GR" sz="1800" dirty="0">
                <a:latin typeface="#Logos 8 Resource"/>
              </a:rPr>
              <a:t>καρδίᾳ</a:t>
            </a:r>
            <a:r>
              <a:rPr lang="es-MX" sz="1800" dirty="0">
                <a:latin typeface="#Logos 8 Resource"/>
              </a:rPr>
              <a:t> </a:t>
            </a:r>
            <a:endParaRPr lang="es-MX" dirty="0"/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9AD0FFAE-6D5E-46EB-8FAB-D7BCD6FB4854}"/>
              </a:ext>
            </a:extLst>
          </p:cNvPr>
          <p:cNvSpPr txBox="1"/>
          <p:nvPr/>
        </p:nvSpPr>
        <p:spPr>
          <a:xfrm>
            <a:off x="6303045" y="4020430"/>
            <a:ext cx="8948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latin typeface="#Logos 8 Resource"/>
              </a:rPr>
              <a:t>τῆς</a:t>
            </a:r>
            <a:r>
              <a:rPr lang="es-MX" sz="1800" dirty="0">
                <a:latin typeface="#Logos 8 Resource"/>
              </a:rPr>
              <a:t> </a:t>
            </a:r>
            <a:r>
              <a:rPr lang="el-GR" sz="1800" dirty="0">
                <a:latin typeface="#Logos 8 Resource"/>
              </a:rPr>
              <a:t>γῆς</a:t>
            </a:r>
            <a:endParaRPr lang="es-MX" sz="1800" dirty="0">
              <a:latin typeface="#Logos 8 Resource"/>
            </a:endParaRPr>
          </a:p>
        </p:txBody>
      </p:sp>
    </p:spTree>
    <p:extLst>
      <p:ext uri="{BB962C8B-B14F-4D97-AF65-F5344CB8AC3E}">
        <p14:creationId xmlns:p14="http://schemas.microsoft.com/office/powerpoint/2010/main" val="119477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1474;p50">
            <a:extLst>
              <a:ext uri="{FF2B5EF4-FFF2-40B4-BE49-F238E27FC236}">
                <a16:creationId xmlns:a16="http://schemas.microsoft.com/office/drawing/2014/main" id="{001DE7AE-B686-41B9-99C0-0C80730B05CE}"/>
              </a:ext>
            </a:extLst>
          </p:cNvPr>
          <p:cNvGrpSpPr/>
          <p:nvPr/>
        </p:nvGrpSpPr>
        <p:grpSpPr>
          <a:xfrm>
            <a:off x="868264" y="5403251"/>
            <a:ext cx="870727" cy="428832"/>
            <a:chOff x="4173100" y="4403650"/>
            <a:chExt cx="51175" cy="23925"/>
          </a:xfrm>
        </p:grpSpPr>
        <p:sp>
          <p:nvSpPr>
            <p:cNvPr id="9" name="Google Shape;1475;p50">
              <a:extLst>
                <a:ext uri="{FF2B5EF4-FFF2-40B4-BE49-F238E27FC236}">
                  <a16:creationId xmlns:a16="http://schemas.microsoft.com/office/drawing/2014/main" id="{336CA508-DCC7-4BD5-94A4-6381B90120A0}"/>
                </a:ext>
              </a:extLst>
            </p:cNvPr>
            <p:cNvSpPr/>
            <p:nvPr/>
          </p:nvSpPr>
          <p:spPr>
            <a:xfrm>
              <a:off x="4175875" y="4404750"/>
              <a:ext cx="47850" cy="22275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Google Shape;1476;p50">
              <a:extLst>
                <a:ext uri="{FF2B5EF4-FFF2-40B4-BE49-F238E27FC236}">
                  <a16:creationId xmlns:a16="http://schemas.microsoft.com/office/drawing/2014/main" id="{954B5F0F-9857-48E0-85DF-EC8D5D0D6514}"/>
                </a:ext>
              </a:extLst>
            </p:cNvPr>
            <p:cNvSpPr/>
            <p:nvPr/>
          </p:nvSpPr>
          <p:spPr>
            <a:xfrm>
              <a:off x="4173650" y="4404750"/>
              <a:ext cx="6125" cy="947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Google Shape;1477;p50">
              <a:extLst>
                <a:ext uri="{FF2B5EF4-FFF2-40B4-BE49-F238E27FC236}">
                  <a16:creationId xmlns:a16="http://schemas.microsoft.com/office/drawing/2014/main" id="{0AD0E3EA-41FF-4F8D-BB5A-156404173F4A}"/>
                </a:ext>
              </a:extLst>
            </p:cNvPr>
            <p:cNvSpPr/>
            <p:nvPr/>
          </p:nvSpPr>
          <p:spPr>
            <a:xfrm>
              <a:off x="4177525" y="4403650"/>
              <a:ext cx="2250" cy="2250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Google Shape;1478;p50">
              <a:extLst>
                <a:ext uri="{FF2B5EF4-FFF2-40B4-BE49-F238E27FC236}">
                  <a16:creationId xmlns:a16="http://schemas.microsoft.com/office/drawing/2014/main" id="{6942677F-3FB7-4404-8515-C5C3FCAF9BA0}"/>
                </a:ext>
              </a:extLst>
            </p:cNvPr>
            <p:cNvSpPr/>
            <p:nvPr/>
          </p:nvSpPr>
          <p:spPr>
            <a:xfrm>
              <a:off x="4174750" y="4403650"/>
              <a:ext cx="4475" cy="2800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Google Shape;1479;p50">
              <a:extLst>
                <a:ext uri="{FF2B5EF4-FFF2-40B4-BE49-F238E27FC236}">
                  <a16:creationId xmlns:a16="http://schemas.microsoft.com/office/drawing/2014/main" id="{7EE83C8B-C2EF-4192-A2E6-A4576CC541A9}"/>
                </a:ext>
              </a:extLst>
            </p:cNvPr>
            <p:cNvSpPr/>
            <p:nvPr/>
          </p:nvSpPr>
          <p:spPr>
            <a:xfrm>
              <a:off x="4173100" y="4404750"/>
              <a:ext cx="3900" cy="5025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Google Shape;1480;p50">
              <a:extLst>
                <a:ext uri="{FF2B5EF4-FFF2-40B4-BE49-F238E27FC236}">
                  <a16:creationId xmlns:a16="http://schemas.microsoft.com/office/drawing/2014/main" id="{8D05A65B-2938-4B48-817C-3CEFDF968071}"/>
                </a:ext>
              </a:extLst>
            </p:cNvPr>
            <p:cNvSpPr/>
            <p:nvPr/>
          </p:nvSpPr>
          <p:spPr>
            <a:xfrm>
              <a:off x="4173100" y="4407525"/>
              <a:ext cx="2225" cy="5600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Google Shape;1481;p50">
              <a:extLst>
                <a:ext uri="{FF2B5EF4-FFF2-40B4-BE49-F238E27FC236}">
                  <a16:creationId xmlns:a16="http://schemas.microsoft.com/office/drawing/2014/main" id="{4FFB96A6-F95C-4577-BCB6-D48D6DA18B62}"/>
                </a:ext>
              </a:extLst>
            </p:cNvPr>
            <p:cNvSpPr/>
            <p:nvPr/>
          </p:nvSpPr>
          <p:spPr>
            <a:xfrm>
              <a:off x="4173100" y="4411425"/>
              <a:ext cx="3350" cy="3925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Google Shape;1482;p50">
              <a:extLst>
                <a:ext uri="{FF2B5EF4-FFF2-40B4-BE49-F238E27FC236}">
                  <a16:creationId xmlns:a16="http://schemas.microsoft.com/office/drawing/2014/main" id="{5ABF37B7-71B5-4B62-838E-1AF631519C37}"/>
                </a:ext>
              </a:extLst>
            </p:cNvPr>
            <p:cNvSpPr/>
            <p:nvPr/>
          </p:nvSpPr>
          <p:spPr>
            <a:xfrm>
              <a:off x="4174750" y="4404200"/>
              <a:ext cx="49525" cy="23375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" name="Google Shape;1483;p50">
            <a:extLst>
              <a:ext uri="{FF2B5EF4-FFF2-40B4-BE49-F238E27FC236}">
                <a16:creationId xmlns:a16="http://schemas.microsoft.com/office/drawing/2014/main" id="{73FEAC52-C7BF-4208-B71E-88B0613C2E4C}"/>
              </a:ext>
            </a:extLst>
          </p:cNvPr>
          <p:cNvGrpSpPr/>
          <p:nvPr/>
        </p:nvGrpSpPr>
        <p:grpSpPr>
          <a:xfrm>
            <a:off x="10318521" y="4395648"/>
            <a:ext cx="931796" cy="766959"/>
            <a:chOff x="7667784" y="2846222"/>
            <a:chExt cx="683255" cy="533862"/>
          </a:xfrm>
        </p:grpSpPr>
        <p:sp>
          <p:nvSpPr>
            <p:cNvPr id="18" name="Google Shape;1484;p50">
              <a:extLst>
                <a:ext uri="{FF2B5EF4-FFF2-40B4-BE49-F238E27FC236}">
                  <a16:creationId xmlns:a16="http://schemas.microsoft.com/office/drawing/2014/main" id="{351E7D0C-3E42-4C2B-9465-3C62F738CCA0}"/>
                </a:ext>
              </a:extLst>
            </p:cNvPr>
            <p:cNvSpPr/>
            <p:nvPr/>
          </p:nvSpPr>
          <p:spPr>
            <a:xfrm rot="-1517472" flipH="1">
              <a:off x="7707674" y="2978830"/>
              <a:ext cx="596990" cy="277914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Google Shape;1485;p50">
              <a:extLst>
                <a:ext uri="{FF2B5EF4-FFF2-40B4-BE49-F238E27FC236}">
                  <a16:creationId xmlns:a16="http://schemas.microsoft.com/office/drawing/2014/main" id="{F92EAAF4-3CAC-4A37-9F18-8CD00328C204}"/>
                </a:ext>
              </a:extLst>
            </p:cNvPr>
            <p:cNvSpPr/>
            <p:nvPr/>
          </p:nvSpPr>
          <p:spPr>
            <a:xfrm rot="-1517472" flipH="1">
              <a:off x="8194283" y="2863425"/>
              <a:ext cx="76417" cy="11821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Google Shape;1486;p50">
              <a:extLst>
                <a:ext uri="{FF2B5EF4-FFF2-40B4-BE49-F238E27FC236}">
                  <a16:creationId xmlns:a16="http://schemas.microsoft.com/office/drawing/2014/main" id="{6749C0CC-D80B-4520-9333-F50AE9378F87}"/>
                </a:ext>
              </a:extLst>
            </p:cNvPr>
            <p:cNvSpPr/>
            <p:nvPr/>
          </p:nvSpPr>
          <p:spPr>
            <a:xfrm rot="-1517472" flipH="1">
              <a:off x="8171481" y="2865664"/>
              <a:ext cx="28072" cy="28072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Google Shape;1487;p50">
              <a:extLst>
                <a:ext uri="{FF2B5EF4-FFF2-40B4-BE49-F238E27FC236}">
                  <a16:creationId xmlns:a16="http://schemas.microsoft.com/office/drawing/2014/main" id="{4804A94B-39CC-42C0-87D4-C32230433D3F}"/>
                </a:ext>
              </a:extLst>
            </p:cNvPr>
            <p:cNvSpPr/>
            <p:nvPr/>
          </p:nvSpPr>
          <p:spPr>
            <a:xfrm rot="-1517472" flipH="1">
              <a:off x="8177821" y="2856474"/>
              <a:ext cx="55831" cy="34934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Google Shape;1488;p50">
              <a:extLst>
                <a:ext uri="{FF2B5EF4-FFF2-40B4-BE49-F238E27FC236}">
                  <a16:creationId xmlns:a16="http://schemas.microsoft.com/office/drawing/2014/main" id="{21B701BD-7EB5-4CEA-AF59-9C8495376597}"/>
                </a:ext>
              </a:extLst>
            </p:cNvPr>
            <p:cNvSpPr/>
            <p:nvPr/>
          </p:nvSpPr>
          <p:spPr>
            <a:xfrm rot="-1517472" flipH="1">
              <a:off x="8215057" y="2857225"/>
              <a:ext cx="48657" cy="62694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489;p50">
              <a:extLst>
                <a:ext uri="{FF2B5EF4-FFF2-40B4-BE49-F238E27FC236}">
                  <a16:creationId xmlns:a16="http://schemas.microsoft.com/office/drawing/2014/main" id="{21CB000C-BA8A-4202-8645-DA8E3347A44B}"/>
                </a:ext>
              </a:extLst>
            </p:cNvPr>
            <p:cNvSpPr/>
            <p:nvPr/>
          </p:nvSpPr>
          <p:spPr>
            <a:xfrm rot="-1517472" flipH="1">
              <a:off x="8251277" y="2883721"/>
              <a:ext cx="27760" cy="69868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490;p50">
              <a:extLst>
                <a:ext uri="{FF2B5EF4-FFF2-40B4-BE49-F238E27FC236}">
                  <a16:creationId xmlns:a16="http://schemas.microsoft.com/office/drawing/2014/main" id="{CC569610-9DB4-41D2-81C5-5A8FD3611C23}"/>
                </a:ext>
              </a:extLst>
            </p:cNvPr>
            <p:cNvSpPr/>
            <p:nvPr/>
          </p:nvSpPr>
          <p:spPr>
            <a:xfrm rot="-1517472" flipH="1">
              <a:off x="8254237" y="2931715"/>
              <a:ext cx="41796" cy="48970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491;p50">
              <a:extLst>
                <a:ext uri="{FF2B5EF4-FFF2-40B4-BE49-F238E27FC236}">
                  <a16:creationId xmlns:a16="http://schemas.microsoft.com/office/drawing/2014/main" id="{57363E17-FACB-488E-BDF2-78D0ACE3AB1A}"/>
                </a:ext>
              </a:extLst>
            </p:cNvPr>
            <p:cNvSpPr/>
            <p:nvPr/>
          </p:nvSpPr>
          <p:spPr>
            <a:xfrm rot="-1517472" flipH="1">
              <a:off x="7700468" y="2970436"/>
              <a:ext cx="617887" cy="291638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C66C8B2-242B-4E9B-BD75-E383B7BF57F0}"/>
              </a:ext>
            </a:extLst>
          </p:cNvPr>
          <p:cNvSpPr txBox="1"/>
          <p:nvPr/>
        </p:nvSpPr>
        <p:spPr>
          <a:xfrm>
            <a:off x="2834694" y="1034975"/>
            <a:ext cx="65226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VOCABULARIO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27" name="Google Shape;239;p9">
            <a:extLst>
              <a:ext uri="{FF2B5EF4-FFF2-40B4-BE49-F238E27FC236}">
                <a16:creationId xmlns:a16="http://schemas.microsoft.com/office/drawing/2014/main" id="{CC31A33C-2E83-4C3F-BC5B-1C3BB6089D43}"/>
              </a:ext>
            </a:extLst>
          </p:cNvPr>
          <p:cNvGrpSpPr/>
          <p:nvPr/>
        </p:nvGrpSpPr>
        <p:grpSpPr>
          <a:xfrm>
            <a:off x="1718165" y="1230419"/>
            <a:ext cx="254056" cy="241758"/>
            <a:chOff x="2768914" y="655181"/>
            <a:chExt cx="338380" cy="321743"/>
          </a:xfrm>
        </p:grpSpPr>
        <p:sp>
          <p:nvSpPr>
            <p:cNvPr id="28" name="Google Shape;240;p9">
              <a:extLst>
                <a:ext uri="{FF2B5EF4-FFF2-40B4-BE49-F238E27FC236}">
                  <a16:creationId xmlns:a16="http://schemas.microsoft.com/office/drawing/2014/main" id="{DFCC6A95-4E78-4A1E-B5F4-88E8BFC40C0B}"/>
                </a:ext>
              </a:extLst>
            </p:cNvPr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Google Shape;241;p9">
              <a:extLst>
                <a:ext uri="{FF2B5EF4-FFF2-40B4-BE49-F238E27FC236}">
                  <a16:creationId xmlns:a16="http://schemas.microsoft.com/office/drawing/2014/main" id="{B8951432-0A11-4FC7-9C35-D87999993BFC}"/>
                </a:ext>
              </a:extLst>
            </p:cNvPr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242;p9">
            <a:extLst>
              <a:ext uri="{FF2B5EF4-FFF2-40B4-BE49-F238E27FC236}">
                <a16:creationId xmlns:a16="http://schemas.microsoft.com/office/drawing/2014/main" id="{4F409EBB-7AAD-4EC6-8802-23422E2C2A76}"/>
              </a:ext>
            </a:extLst>
          </p:cNvPr>
          <p:cNvGrpSpPr/>
          <p:nvPr/>
        </p:nvGrpSpPr>
        <p:grpSpPr>
          <a:xfrm>
            <a:off x="11362962" y="1415067"/>
            <a:ext cx="254056" cy="241758"/>
            <a:chOff x="2768914" y="655181"/>
            <a:chExt cx="338380" cy="321743"/>
          </a:xfrm>
        </p:grpSpPr>
        <p:sp>
          <p:nvSpPr>
            <p:cNvPr id="31" name="Google Shape;243;p9">
              <a:extLst>
                <a:ext uri="{FF2B5EF4-FFF2-40B4-BE49-F238E27FC236}">
                  <a16:creationId xmlns:a16="http://schemas.microsoft.com/office/drawing/2014/main" id="{CB7413FB-CD21-4198-80BE-416FD5A67644}"/>
                </a:ext>
              </a:extLst>
            </p:cNvPr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244;p9">
              <a:extLst>
                <a:ext uri="{FF2B5EF4-FFF2-40B4-BE49-F238E27FC236}">
                  <a16:creationId xmlns:a16="http://schemas.microsoft.com/office/drawing/2014/main" id="{135272ED-A33B-41BC-8589-2CC6897D42FB}"/>
                </a:ext>
              </a:extLst>
            </p:cNvPr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245;p9">
            <a:extLst>
              <a:ext uri="{FF2B5EF4-FFF2-40B4-BE49-F238E27FC236}">
                <a16:creationId xmlns:a16="http://schemas.microsoft.com/office/drawing/2014/main" id="{8A34DCD5-96DB-46F7-BEB9-9611D3C5AB68}"/>
              </a:ext>
            </a:extLst>
          </p:cNvPr>
          <p:cNvGrpSpPr/>
          <p:nvPr/>
        </p:nvGrpSpPr>
        <p:grpSpPr>
          <a:xfrm>
            <a:off x="-300741" y="1949942"/>
            <a:ext cx="1115223" cy="505646"/>
            <a:chOff x="-889965" y="517131"/>
            <a:chExt cx="2215821" cy="1003863"/>
          </a:xfrm>
        </p:grpSpPr>
        <p:sp>
          <p:nvSpPr>
            <p:cNvPr id="34" name="Google Shape;246;p9">
              <a:extLst>
                <a:ext uri="{FF2B5EF4-FFF2-40B4-BE49-F238E27FC236}">
                  <a16:creationId xmlns:a16="http://schemas.microsoft.com/office/drawing/2014/main" id="{58F31A69-7FED-429A-992E-79B6C3502717}"/>
                </a:ext>
              </a:extLst>
            </p:cNvPr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247;p9">
              <a:extLst>
                <a:ext uri="{FF2B5EF4-FFF2-40B4-BE49-F238E27FC236}">
                  <a16:creationId xmlns:a16="http://schemas.microsoft.com/office/drawing/2014/main" id="{8721667B-2ADF-4C2A-9FC5-8ECEE96042F2}"/>
                </a:ext>
              </a:extLst>
            </p:cNvPr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6" name="Google Shape;252;p9">
            <a:extLst>
              <a:ext uri="{FF2B5EF4-FFF2-40B4-BE49-F238E27FC236}">
                <a16:creationId xmlns:a16="http://schemas.microsoft.com/office/drawing/2014/main" id="{0B7D967E-BE69-438E-BAD9-5F06F414978E}"/>
              </a:ext>
            </a:extLst>
          </p:cNvPr>
          <p:cNvGrpSpPr/>
          <p:nvPr/>
        </p:nvGrpSpPr>
        <p:grpSpPr>
          <a:xfrm>
            <a:off x="169456" y="5832083"/>
            <a:ext cx="293153" cy="337976"/>
            <a:chOff x="4505050" y="4336350"/>
            <a:chExt cx="69000" cy="79550"/>
          </a:xfrm>
        </p:grpSpPr>
        <p:sp>
          <p:nvSpPr>
            <p:cNvPr id="37" name="Google Shape;253;p9">
              <a:extLst>
                <a:ext uri="{FF2B5EF4-FFF2-40B4-BE49-F238E27FC236}">
                  <a16:creationId xmlns:a16="http://schemas.microsoft.com/office/drawing/2014/main" id="{715D05CC-7CD3-4B17-8B18-22FE3422DAB2}"/>
                </a:ext>
              </a:extLst>
            </p:cNvPr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254;p9">
              <a:extLst>
                <a:ext uri="{FF2B5EF4-FFF2-40B4-BE49-F238E27FC236}">
                  <a16:creationId xmlns:a16="http://schemas.microsoft.com/office/drawing/2014/main" id="{94E0801A-657E-42F4-B39F-7EBE4B0012F6}"/>
                </a:ext>
              </a:extLst>
            </p:cNvPr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255;p9">
              <a:extLst>
                <a:ext uri="{FF2B5EF4-FFF2-40B4-BE49-F238E27FC236}">
                  <a16:creationId xmlns:a16="http://schemas.microsoft.com/office/drawing/2014/main" id="{46A24812-F892-47F3-8185-52F9BA14DA1F}"/>
                </a:ext>
              </a:extLst>
            </p:cNvPr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256;p9">
              <a:extLst>
                <a:ext uri="{FF2B5EF4-FFF2-40B4-BE49-F238E27FC236}">
                  <a16:creationId xmlns:a16="http://schemas.microsoft.com/office/drawing/2014/main" id="{45F82EA0-D9E2-45DE-BFE4-CDD780C73337}"/>
                </a:ext>
              </a:extLst>
            </p:cNvPr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257;p9">
              <a:extLst>
                <a:ext uri="{FF2B5EF4-FFF2-40B4-BE49-F238E27FC236}">
                  <a16:creationId xmlns:a16="http://schemas.microsoft.com/office/drawing/2014/main" id="{C1822B4B-46DB-45D4-A765-254E61E87719}"/>
                </a:ext>
              </a:extLst>
            </p:cNvPr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258;p9">
              <a:extLst>
                <a:ext uri="{FF2B5EF4-FFF2-40B4-BE49-F238E27FC236}">
                  <a16:creationId xmlns:a16="http://schemas.microsoft.com/office/drawing/2014/main" id="{E69C8D01-574D-4F72-8FA0-D65AE2F82BE3}"/>
                </a:ext>
              </a:extLst>
            </p:cNvPr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259;p9">
              <a:extLst>
                <a:ext uri="{FF2B5EF4-FFF2-40B4-BE49-F238E27FC236}">
                  <a16:creationId xmlns:a16="http://schemas.microsoft.com/office/drawing/2014/main" id="{5A22E1B5-5802-44C7-9CEE-70B1627E6E83}"/>
                </a:ext>
              </a:extLst>
            </p:cNvPr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Google Shape;260;p9">
              <a:extLst>
                <a:ext uri="{FF2B5EF4-FFF2-40B4-BE49-F238E27FC236}">
                  <a16:creationId xmlns:a16="http://schemas.microsoft.com/office/drawing/2014/main" id="{ACB828C6-097F-4225-A1E4-88A992D2C14A}"/>
                </a:ext>
              </a:extLst>
            </p:cNvPr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Google Shape;261;p9">
              <a:extLst>
                <a:ext uri="{FF2B5EF4-FFF2-40B4-BE49-F238E27FC236}">
                  <a16:creationId xmlns:a16="http://schemas.microsoft.com/office/drawing/2014/main" id="{195CA4D8-E2AA-418F-947C-9ECEF747C7BE}"/>
                </a:ext>
              </a:extLst>
            </p:cNvPr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262;p9">
              <a:extLst>
                <a:ext uri="{FF2B5EF4-FFF2-40B4-BE49-F238E27FC236}">
                  <a16:creationId xmlns:a16="http://schemas.microsoft.com/office/drawing/2014/main" id="{4A9F8FFD-9A82-4691-8B94-2ED6D156B5B0}"/>
                </a:ext>
              </a:extLst>
            </p:cNvPr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Google Shape;263;p9">
              <a:extLst>
                <a:ext uri="{FF2B5EF4-FFF2-40B4-BE49-F238E27FC236}">
                  <a16:creationId xmlns:a16="http://schemas.microsoft.com/office/drawing/2014/main" id="{F1747702-3129-49E6-8C27-8C9DA660EB5E}"/>
                </a:ext>
              </a:extLst>
            </p:cNvPr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Google Shape;264;p9">
              <a:extLst>
                <a:ext uri="{FF2B5EF4-FFF2-40B4-BE49-F238E27FC236}">
                  <a16:creationId xmlns:a16="http://schemas.microsoft.com/office/drawing/2014/main" id="{0948CA4C-4B93-4796-BD2E-CD3AEC6B2C5E}"/>
                </a:ext>
              </a:extLst>
            </p:cNvPr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Google Shape;265;p9">
              <a:extLst>
                <a:ext uri="{FF2B5EF4-FFF2-40B4-BE49-F238E27FC236}">
                  <a16:creationId xmlns:a16="http://schemas.microsoft.com/office/drawing/2014/main" id="{46F24B50-F7FD-4637-B9E4-04B7C5390D68}"/>
                </a:ext>
              </a:extLst>
            </p:cNvPr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Google Shape;266;p9">
              <a:extLst>
                <a:ext uri="{FF2B5EF4-FFF2-40B4-BE49-F238E27FC236}">
                  <a16:creationId xmlns:a16="http://schemas.microsoft.com/office/drawing/2014/main" id="{592021AE-8B9F-4A5C-84FE-A794B495E90F}"/>
                </a:ext>
              </a:extLst>
            </p:cNvPr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1" name="Google Shape;267;p9">
            <a:extLst>
              <a:ext uri="{FF2B5EF4-FFF2-40B4-BE49-F238E27FC236}">
                <a16:creationId xmlns:a16="http://schemas.microsoft.com/office/drawing/2014/main" id="{3E21C60C-C41F-44AE-A826-0F1F01CCEAAC}"/>
              </a:ext>
            </a:extLst>
          </p:cNvPr>
          <p:cNvGrpSpPr/>
          <p:nvPr/>
        </p:nvGrpSpPr>
        <p:grpSpPr>
          <a:xfrm>
            <a:off x="10349139" y="1218848"/>
            <a:ext cx="249392" cy="264900"/>
            <a:chOff x="3861700" y="5390125"/>
            <a:chExt cx="35600" cy="37825"/>
          </a:xfrm>
        </p:grpSpPr>
        <p:sp>
          <p:nvSpPr>
            <p:cNvPr id="52" name="Google Shape;268;p9">
              <a:extLst>
                <a:ext uri="{FF2B5EF4-FFF2-40B4-BE49-F238E27FC236}">
                  <a16:creationId xmlns:a16="http://schemas.microsoft.com/office/drawing/2014/main" id="{6B8DFC28-58BF-4DCF-9414-F2E4282632FD}"/>
                </a:ext>
              </a:extLst>
            </p:cNvPr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Google Shape;269;p9">
              <a:extLst>
                <a:ext uri="{FF2B5EF4-FFF2-40B4-BE49-F238E27FC236}">
                  <a16:creationId xmlns:a16="http://schemas.microsoft.com/office/drawing/2014/main" id="{299A9076-A350-436E-85F3-D36028E865DC}"/>
                </a:ext>
              </a:extLst>
            </p:cNvPr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Google Shape;270;p9">
              <a:extLst>
                <a:ext uri="{FF2B5EF4-FFF2-40B4-BE49-F238E27FC236}">
                  <a16:creationId xmlns:a16="http://schemas.microsoft.com/office/drawing/2014/main" id="{2A2CA93F-C46A-49FC-B6A8-B2062EEABC9A}"/>
                </a:ext>
              </a:extLst>
            </p:cNvPr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Google Shape;271;p9">
              <a:extLst>
                <a:ext uri="{FF2B5EF4-FFF2-40B4-BE49-F238E27FC236}">
                  <a16:creationId xmlns:a16="http://schemas.microsoft.com/office/drawing/2014/main" id="{2578AA46-43A9-4273-AD44-4EBFC12B1C03}"/>
                </a:ext>
              </a:extLst>
            </p:cNvPr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Google Shape;272;p9">
              <a:extLst>
                <a:ext uri="{FF2B5EF4-FFF2-40B4-BE49-F238E27FC236}">
                  <a16:creationId xmlns:a16="http://schemas.microsoft.com/office/drawing/2014/main" id="{28A2B358-2AA0-4F2D-9FEF-D1080E1B7E54}"/>
                </a:ext>
              </a:extLst>
            </p:cNvPr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Google Shape;273;p9">
              <a:extLst>
                <a:ext uri="{FF2B5EF4-FFF2-40B4-BE49-F238E27FC236}">
                  <a16:creationId xmlns:a16="http://schemas.microsoft.com/office/drawing/2014/main" id="{3526E7BB-9F6F-46C4-8F5D-CC5460A80CB0}"/>
                </a:ext>
              </a:extLst>
            </p:cNvPr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8" name="Google Shape;178;p29">
            <a:extLst>
              <a:ext uri="{FF2B5EF4-FFF2-40B4-BE49-F238E27FC236}">
                <a16:creationId xmlns:a16="http://schemas.microsoft.com/office/drawing/2014/main" id="{7A882F2F-5A2E-4E01-A669-254651AB011E}"/>
              </a:ext>
            </a:extLst>
          </p:cNvPr>
          <p:cNvSpPr/>
          <p:nvPr/>
        </p:nvSpPr>
        <p:spPr>
          <a:xfrm>
            <a:off x="2142330" y="1281146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Google Shape;179;p29">
            <a:extLst>
              <a:ext uri="{FF2B5EF4-FFF2-40B4-BE49-F238E27FC236}">
                <a16:creationId xmlns:a16="http://schemas.microsoft.com/office/drawing/2014/main" id="{FF127118-22D6-4D1C-B3B6-EBC460FDB3A5}"/>
              </a:ext>
            </a:extLst>
          </p:cNvPr>
          <p:cNvSpPr/>
          <p:nvPr/>
        </p:nvSpPr>
        <p:spPr>
          <a:xfrm>
            <a:off x="9295734" y="1344460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60" name="Picture 2" descr="Instituto de Lideres Cristianos - Inicio | Facebook">
            <a:extLst>
              <a:ext uri="{FF2B5EF4-FFF2-40B4-BE49-F238E27FC236}">
                <a16:creationId xmlns:a16="http://schemas.microsoft.com/office/drawing/2014/main" id="{E4F02262-82D5-4574-9E35-89D930B78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1152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0C04A57-1C01-4A09-ADA7-E29449AE0135}"/>
              </a:ext>
            </a:extLst>
          </p:cNvPr>
          <p:cNvSpPr txBox="1"/>
          <p:nvPr/>
        </p:nvSpPr>
        <p:spPr>
          <a:xfrm>
            <a:off x="2638981" y="1960679"/>
            <a:ext cx="68950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sz="1800" dirty="0">
                <a:latin typeface="#Logos 8 Resource"/>
              </a:rPr>
              <a:t>ἀγάπη, ἡ</a:t>
            </a:r>
            <a:r>
              <a:rPr lang="es-MX" sz="1800" dirty="0">
                <a:latin typeface="#Logos 8 Resource"/>
              </a:rPr>
              <a:t>: amor (116)</a:t>
            </a:r>
            <a:endParaRPr lang="es-MX" dirty="0"/>
          </a:p>
          <a:p>
            <a:pPr marL="342900" indent="-342900">
              <a:buFont typeface="+mj-lt"/>
              <a:buAutoNum type="arabicPeriod"/>
            </a:pPr>
            <a:r>
              <a:rPr lang="el-GR" sz="1800" dirty="0">
                <a:latin typeface="#Logos 8 Resource"/>
              </a:rPr>
              <a:t>ἁμαρτία, ἡ</a:t>
            </a:r>
            <a:r>
              <a:rPr lang="es-MX" sz="1800" dirty="0">
                <a:latin typeface="#Logos 8 Resource"/>
              </a:rPr>
              <a:t>: Pecado (173)</a:t>
            </a:r>
            <a:endParaRPr lang="es-MX" dirty="0"/>
          </a:p>
          <a:p>
            <a:pPr marL="342900" indent="-342900">
              <a:buFont typeface="+mj-lt"/>
              <a:buAutoNum type="arabicPeriod"/>
            </a:pPr>
            <a:r>
              <a:rPr lang="el-GR" sz="1800" dirty="0">
                <a:latin typeface="#Logos 8 Resource"/>
              </a:rPr>
              <a:t>βασιλεία, ἡ</a:t>
            </a:r>
            <a:r>
              <a:rPr lang="es-MX" sz="1800" dirty="0">
                <a:latin typeface="#Logos 8 Resource"/>
              </a:rPr>
              <a:t>: reino (162)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>
                <a:latin typeface="#Logos 8 Resource"/>
              </a:rPr>
              <a:t>γραφή, ἡ</a:t>
            </a:r>
            <a:r>
              <a:rPr lang="es-MX" sz="1800" dirty="0">
                <a:latin typeface="#Logos 8 Resource"/>
              </a:rPr>
              <a:t>: escritura (51)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>
                <a:latin typeface="#Logos 8 Resource"/>
              </a:rPr>
              <a:t>δικαιοσύνη,</a:t>
            </a:r>
            <a:r>
              <a:rPr lang="es-MX" sz="1800" dirty="0">
                <a:latin typeface="#Logos 8 Resource"/>
              </a:rPr>
              <a:t> </a:t>
            </a:r>
            <a:r>
              <a:rPr lang="el-GR" sz="1800" dirty="0">
                <a:latin typeface="#Logos 8 Resource"/>
              </a:rPr>
              <a:t>ἡ</a:t>
            </a:r>
            <a:r>
              <a:rPr lang="es-MX" sz="1800" dirty="0">
                <a:latin typeface="#Logos 8 Resource"/>
              </a:rPr>
              <a:t>: Justicia (92)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>
                <a:latin typeface="#Logos 8 Resource"/>
              </a:rPr>
              <a:t>εἰρήνη,</a:t>
            </a:r>
            <a:r>
              <a:rPr lang="es-MX" sz="1800" dirty="0">
                <a:latin typeface="#Logos 8 Resource"/>
              </a:rPr>
              <a:t> </a:t>
            </a:r>
            <a:r>
              <a:rPr lang="el-GR" sz="1800" dirty="0">
                <a:latin typeface="#Logos 8 Resource"/>
              </a:rPr>
              <a:t>ἡ</a:t>
            </a:r>
            <a:r>
              <a:rPr lang="es-MX" sz="1800" dirty="0">
                <a:latin typeface="#Logos 8 Resource"/>
              </a:rPr>
              <a:t>: paz (92)</a:t>
            </a:r>
            <a:endParaRPr lang="es-MX" dirty="0"/>
          </a:p>
          <a:p>
            <a:pPr marL="342900" indent="-342900">
              <a:buFont typeface="+mj-lt"/>
              <a:buAutoNum type="arabicPeriod"/>
            </a:pPr>
            <a:r>
              <a:rPr lang="el-GR" sz="1800" dirty="0">
                <a:latin typeface="#Logos 8 Resource"/>
              </a:rPr>
              <a:t>ἐκκλησία, ἡ</a:t>
            </a:r>
            <a:r>
              <a:rPr lang="es-MX" sz="1800" dirty="0">
                <a:latin typeface="#Logos 8 Resource"/>
              </a:rPr>
              <a:t>: Iglesia, asamblea (114)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>
                <a:latin typeface="#Logos 8 Resource"/>
              </a:rPr>
              <a:t>ζωή, ἡ</a:t>
            </a:r>
            <a:r>
              <a:rPr lang="es-MX" sz="1800" dirty="0">
                <a:latin typeface="#Logos 8 Resource"/>
              </a:rPr>
              <a:t>: vida (135)</a:t>
            </a:r>
            <a:endParaRPr lang="es-MX" dirty="0"/>
          </a:p>
          <a:p>
            <a:pPr marL="342900" indent="-342900">
              <a:buFont typeface="+mj-lt"/>
              <a:buAutoNum type="arabicPeriod"/>
            </a:pPr>
            <a:r>
              <a:rPr lang="el-GR" sz="1800" dirty="0">
                <a:latin typeface="#Logos 8 Resource"/>
              </a:rPr>
              <a:t>ἡμέρα, ἡ</a:t>
            </a:r>
            <a:r>
              <a:rPr lang="es-MX" sz="1800" dirty="0">
                <a:latin typeface="#Logos 8 Resource"/>
              </a:rPr>
              <a:t>: día, época (389)</a:t>
            </a:r>
            <a:endParaRPr lang="es-MX" dirty="0"/>
          </a:p>
          <a:p>
            <a:pPr marL="342900" indent="-342900">
              <a:buFont typeface="+mj-lt"/>
              <a:buAutoNum type="arabicPeriod"/>
            </a:pPr>
            <a:r>
              <a:rPr lang="el-GR" sz="1800" dirty="0">
                <a:latin typeface="#Logos 8 Resource"/>
              </a:rPr>
              <a:t>ἱερόν, τό</a:t>
            </a:r>
            <a:r>
              <a:rPr lang="es-MX" sz="1800" dirty="0">
                <a:latin typeface="#Logos 8 Resource"/>
              </a:rPr>
              <a:t>: templo (71)</a:t>
            </a:r>
            <a:endParaRPr lang="es-MX" dirty="0"/>
          </a:p>
          <a:p>
            <a:pPr marL="342900" indent="-342900">
              <a:buFont typeface="+mj-lt"/>
              <a:buAutoNum type="arabicPeriod"/>
            </a:pPr>
            <a:r>
              <a:rPr lang="el-GR" sz="1800" dirty="0">
                <a:latin typeface="#Logos 8 Resource"/>
              </a:rPr>
              <a:t>ἱμάτιον, τό</a:t>
            </a:r>
            <a:r>
              <a:rPr lang="es-MX" sz="1800" dirty="0">
                <a:latin typeface="#Logos 8 Resource"/>
              </a:rPr>
              <a:t>: vestido, manto (60)</a:t>
            </a:r>
            <a:endParaRPr lang="es-MX" dirty="0"/>
          </a:p>
          <a:p>
            <a:pPr marL="342900" indent="-342900">
              <a:buFont typeface="+mj-lt"/>
              <a:buAutoNum type="arabicPeriod"/>
            </a:pPr>
            <a:r>
              <a:rPr lang="el-GR" sz="1800" dirty="0">
                <a:latin typeface="#Logos 8 Resource"/>
              </a:rPr>
              <a:t>ὁδός,</a:t>
            </a:r>
            <a:r>
              <a:rPr lang="es-MX" sz="1800" dirty="0">
                <a:latin typeface="#Logos 8 Resource"/>
              </a:rPr>
              <a:t> </a:t>
            </a:r>
            <a:r>
              <a:rPr lang="el-GR" sz="1800" dirty="0">
                <a:latin typeface="#Logos 8 Resource"/>
              </a:rPr>
              <a:t>ἡ</a:t>
            </a:r>
            <a:r>
              <a:rPr lang="es-MX" sz="1800" dirty="0">
                <a:latin typeface="#Logos 8 Resource"/>
              </a:rPr>
              <a:t>: camino (101)</a:t>
            </a:r>
            <a:endParaRPr lang="es-MX" dirty="0"/>
          </a:p>
          <a:p>
            <a:pPr marL="342900" indent="-342900">
              <a:buFont typeface="+mj-lt"/>
              <a:buAutoNum type="arabicPeriod"/>
            </a:pPr>
            <a:r>
              <a:rPr lang="el-GR" sz="1800" dirty="0">
                <a:latin typeface="#Logos 8 Resource"/>
              </a:rPr>
              <a:t>οἶκος, ὁ</a:t>
            </a:r>
            <a:r>
              <a:rPr lang="es-MX" dirty="0">
                <a:latin typeface="#Logos 8 Resource"/>
              </a:rPr>
              <a:t>: Casa, familia (114)</a:t>
            </a:r>
            <a:endParaRPr lang="es-MX" dirty="0"/>
          </a:p>
          <a:p>
            <a:pPr marL="342900" indent="-342900">
              <a:buFont typeface="+mj-lt"/>
              <a:buAutoNum type="arabicPeriod"/>
            </a:pPr>
            <a:r>
              <a:rPr lang="el-GR" sz="1800" dirty="0">
                <a:latin typeface="#Logos 8 Resource"/>
              </a:rPr>
              <a:t>σάββατον, τό</a:t>
            </a:r>
            <a:r>
              <a:rPr lang="es-MX" sz="1800" dirty="0">
                <a:latin typeface="#Logos 8 Resource"/>
              </a:rPr>
              <a:t>: Sábado (68)</a:t>
            </a:r>
            <a:endParaRPr lang="es-MX" dirty="0"/>
          </a:p>
          <a:p>
            <a:pPr marL="342900" indent="-342900">
              <a:buFont typeface="+mj-lt"/>
              <a:buAutoNum type="arabicPeriod"/>
            </a:pPr>
            <a:r>
              <a:rPr lang="el-GR" sz="1800" dirty="0">
                <a:latin typeface="#Logos 8 Resource"/>
              </a:rPr>
              <a:t>σημεῖον, τό</a:t>
            </a:r>
            <a:r>
              <a:rPr lang="es-MX" sz="1800" dirty="0">
                <a:latin typeface="#Logos 8 Resource"/>
              </a:rPr>
              <a:t>: Señal (77)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9083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485</Words>
  <Application>Microsoft Macintosh PowerPoint</Application>
  <PresentationFormat>Panorámica</PresentationFormat>
  <Paragraphs>156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#Logos 8 Resource</vt:lpstr>
      <vt:lpstr>Arial</vt:lpstr>
      <vt:lpstr>Calibri</vt:lpstr>
      <vt:lpstr>Calibri Light</vt:lpstr>
      <vt:lpstr>Comic Sans MS</vt:lpstr>
      <vt:lpstr>Greek</vt:lpstr>
      <vt:lpstr>Modern Love</vt:lpstr>
      <vt:lpstr>Segoe Print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abraham castro juarez</dc:creator>
  <cp:lastModifiedBy>abraham castro juarez</cp:lastModifiedBy>
  <cp:revision>1</cp:revision>
  <dcterms:created xsi:type="dcterms:W3CDTF">2020-11-20T19:55:46Z</dcterms:created>
  <dcterms:modified xsi:type="dcterms:W3CDTF">2020-12-11T19:50:43Z</dcterms:modified>
</cp:coreProperties>
</file>