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99" r:id="rId3"/>
    <p:sldId id="298" r:id="rId4"/>
    <p:sldId id="258" r:id="rId5"/>
    <p:sldId id="260" r:id="rId6"/>
    <p:sldId id="259" r:id="rId7"/>
    <p:sldId id="261" r:id="rId8"/>
    <p:sldId id="266"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89"/>
    <p:restoredTop sz="94643"/>
  </p:normalViewPr>
  <p:slideViewPr>
    <p:cSldViewPr snapToGrid="0" snapToObjects="1">
      <p:cViewPr varScale="1">
        <p:scale>
          <a:sx n="70" d="100"/>
          <a:sy n="70" d="100"/>
        </p:scale>
        <p:origin x="208" y="104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02171-1D5C-CC46-A1B5-EF3D98308A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312C804-D8E1-0547-8829-87426F3A10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4F99BBD-ED48-0941-A703-BD66264602CA}"/>
              </a:ext>
            </a:extLst>
          </p:cNvPr>
          <p:cNvSpPr>
            <a:spLocks noGrp="1"/>
          </p:cNvSpPr>
          <p:nvPr>
            <p:ph type="dt" sz="half" idx="10"/>
          </p:nvPr>
        </p:nvSpPr>
        <p:spPr/>
        <p:txBody>
          <a:bodyPr/>
          <a:lstStyle/>
          <a:p>
            <a:fld id="{CC876376-6B70-9342-9B29-AC13E95BC1B4}" type="datetimeFigureOut">
              <a:rPr lang="en-US" smtClean="0"/>
              <a:t>1/8/21</a:t>
            </a:fld>
            <a:endParaRPr lang="en-US"/>
          </a:p>
        </p:txBody>
      </p:sp>
      <p:sp>
        <p:nvSpPr>
          <p:cNvPr id="5" name="Footer Placeholder 4">
            <a:extLst>
              <a:ext uri="{FF2B5EF4-FFF2-40B4-BE49-F238E27FC236}">
                <a16:creationId xmlns:a16="http://schemas.microsoft.com/office/drawing/2014/main" id="{BE9DF47B-65B9-7C4A-BE88-9EC32BF097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59A519-5B27-CC45-B7BA-E62ECFBB1943}"/>
              </a:ext>
            </a:extLst>
          </p:cNvPr>
          <p:cNvSpPr>
            <a:spLocks noGrp="1"/>
          </p:cNvSpPr>
          <p:nvPr>
            <p:ph type="sldNum" sz="quarter" idx="12"/>
          </p:nvPr>
        </p:nvSpPr>
        <p:spPr/>
        <p:txBody>
          <a:bodyPr/>
          <a:lstStyle/>
          <a:p>
            <a:fld id="{A21971B4-5E93-8F4E-A809-33A7766A89B8}" type="slidenum">
              <a:rPr lang="en-US" smtClean="0"/>
              <a:t>‹#›</a:t>
            </a:fld>
            <a:endParaRPr lang="en-US"/>
          </a:p>
        </p:txBody>
      </p:sp>
    </p:spTree>
    <p:extLst>
      <p:ext uri="{BB962C8B-B14F-4D97-AF65-F5344CB8AC3E}">
        <p14:creationId xmlns:p14="http://schemas.microsoft.com/office/powerpoint/2010/main" val="2877845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4CB94-84F7-244D-9B03-8BFF1BC3F2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6EC555-8DD6-B942-8AA9-818B40AB50C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61B398-7239-2948-A082-6034A120345F}"/>
              </a:ext>
            </a:extLst>
          </p:cNvPr>
          <p:cNvSpPr>
            <a:spLocks noGrp="1"/>
          </p:cNvSpPr>
          <p:nvPr>
            <p:ph type="dt" sz="half" idx="10"/>
          </p:nvPr>
        </p:nvSpPr>
        <p:spPr/>
        <p:txBody>
          <a:bodyPr/>
          <a:lstStyle/>
          <a:p>
            <a:fld id="{CC876376-6B70-9342-9B29-AC13E95BC1B4}" type="datetimeFigureOut">
              <a:rPr lang="en-US" smtClean="0"/>
              <a:t>1/8/21</a:t>
            </a:fld>
            <a:endParaRPr lang="en-US"/>
          </a:p>
        </p:txBody>
      </p:sp>
      <p:sp>
        <p:nvSpPr>
          <p:cNvPr id="5" name="Footer Placeholder 4">
            <a:extLst>
              <a:ext uri="{FF2B5EF4-FFF2-40B4-BE49-F238E27FC236}">
                <a16:creationId xmlns:a16="http://schemas.microsoft.com/office/drawing/2014/main" id="{E37ECA6E-6B8D-A449-9EB1-45CBFB5AE5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AB9335-C92A-7147-B7D8-80C300B9B440}"/>
              </a:ext>
            </a:extLst>
          </p:cNvPr>
          <p:cNvSpPr>
            <a:spLocks noGrp="1"/>
          </p:cNvSpPr>
          <p:nvPr>
            <p:ph type="sldNum" sz="quarter" idx="12"/>
          </p:nvPr>
        </p:nvSpPr>
        <p:spPr/>
        <p:txBody>
          <a:bodyPr/>
          <a:lstStyle/>
          <a:p>
            <a:fld id="{A21971B4-5E93-8F4E-A809-33A7766A89B8}" type="slidenum">
              <a:rPr lang="en-US" smtClean="0"/>
              <a:t>‹#›</a:t>
            </a:fld>
            <a:endParaRPr lang="en-US"/>
          </a:p>
        </p:txBody>
      </p:sp>
    </p:spTree>
    <p:extLst>
      <p:ext uri="{BB962C8B-B14F-4D97-AF65-F5344CB8AC3E}">
        <p14:creationId xmlns:p14="http://schemas.microsoft.com/office/powerpoint/2010/main" val="2875610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6B1A68-A024-4D41-B051-E1E1A703A59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D87A1BD-64D4-2B46-94D7-58F01A34003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0FF429-F77A-714E-B64A-20E5DF1E1CD1}"/>
              </a:ext>
            </a:extLst>
          </p:cNvPr>
          <p:cNvSpPr>
            <a:spLocks noGrp="1"/>
          </p:cNvSpPr>
          <p:nvPr>
            <p:ph type="dt" sz="half" idx="10"/>
          </p:nvPr>
        </p:nvSpPr>
        <p:spPr/>
        <p:txBody>
          <a:bodyPr/>
          <a:lstStyle/>
          <a:p>
            <a:fld id="{CC876376-6B70-9342-9B29-AC13E95BC1B4}" type="datetimeFigureOut">
              <a:rPr lang="en-US" smtClean="0"/>
              <a:t>1/8/21</a:t>
            </a:fld>
            <a:endParaRPr lang="en-US"/>
          </a:p>
        </p:txBody>
      </p:sp>
      <p:sp>
        <p:nvSpPr>
          <p:cNvPr id="5" name="Footer Placeholder 4">
            <a:extLst>
              <a:ext uri="{FF2B5EF4-FFF2-40B4-BE49-F238E27FC236}">
                <a16:creationId xmlns:a16="http://schemas.microsoft.com/office/drawing/2014/main" id="{D9C07129-ED32-7340-BA1B-D6047CBB07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DC2595-A735-FC48-89C1-495BAF6B0F51}"/>
              </a:ext>
            </a:extLst>
          </p:cNvPr>
          <p:cNvSpPr>
            <a:spLocks noGrp="1"/>
          </p:cNvSpPr>
          <p:nvPr>
            <p:ph type="sldNum" sz="quarter" idx="12"/>
          </p:nvPr>
        </p:nvSpPr>
        <p:spPr/>
        <p:txBody>
          <a:bodyPr/>
          <a:lstStyle/>
          <a:p>
            <a:fld id="{A21971B4-5E93-8F4E-A809-33A7766A89B8}" type="slidenum">
              <a:rPr lang="en-US" smtClean="0"/>
              <a:t>‹#›</a:t>
            </a:fld>
            <a:endParaRPr lang="en-US"/>
          </a:p>
        </p:txBody>
      </p:sp>
    </p:spTree>
    <p:extLst>
      <p:ext uri="{BB962C8B-B14F-4D97-AF65-F5344CB8AC3E}">
        <p14:creationId xmlns:p14="http://schemas.microsoft.com/office/powerpoint/2010/main" val="504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6C151-D7E0-1F43-A365-982D660B46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9D3010-0016-BF49-88CE-63EE2FAED1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7A2A4-A2C4-2A4B-B6BA-3005A5794AA7}"/>
              </a:ext>
            </a:extLst>
          </p:cNvPr>
          <p:cNvSpPr>
            <a:spLocks noGrp="1"/>
          </p:cNvSpPr>
          <p:nvPr>
            <p:ph type="dt" sz="half" idx="10"/>
          </p:nvPr>
        </p:nvSpPr>
        <p:spPr/>
        <p:txBody>
          <a:bodyPr/>
          <a:lstStyle/>
          <a:p>
            <a:fld id="{CC876376-6B70-9342-9B29-AC13E95BC1B4}" type="datetimeFigureOut">
              <a:rPr lang="en-US" smtClean="0"/>
              <a:t>1/8/21</a:t>
            </a:fld>
            <a:endParaRPr lang="en-US"/>
          </a:p>
        </p:txBody>
      </p:sp>
      <p:sp>
        <p:nvSpPr>
          <p:cNvPr id="5" name="Footer Placeholder 4">
            <a:extLst>
              <a:ext uri="{FF2B5EF4-FFF2-40B4-BE49-F238E27FC236}">
                <a16:creationId xmlns:a16="http://schemas.microsoft.com/office/drawing/2014/main" id="{CE3EB4D1-BE62-C947-8C1F-A7C763A0CD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914E7A-E37E-C043-BF53-373A5366FFEB}"/>
              </a:ext>
            </a:extLst>
          </p:cNvPr>
          <p:cNvSpPr>
            <a:spLocks noGrp="1"/>
          </p:cNvSpPr>
          <p:nvPr>
            <p:ph type="sldNum" sz="quarter" idx="12"/>
          </p:nvPr>
        </p:nvSpPr>
        <p:spPr/>
        <p:txBody>
          <a:bodyPr/>
          <a:lstStyle/>
          <a:p>
            <a:fld id="{A21971B4-5E93-8F4E-A809-33A7766A89B8}" type="slidenum">
              <a:rPr lang="en-US" smtClean="0"/>
              <a:t>‹#›</a:t>
            </a:fld>
            <a:endParaRPr lang="en-US"/>
          </a:p>
        </p:txBody>
      </p:sp>
    </p:spTree>
    <p:extLst>
      <p:ext uri="{BB962C8B-B14F-4D97-AF65-F5344CB8AC3E}">
        <p14:creationId xmlns:p14="http://schemas.microsoft.com/office/powerpoint/2010/main" val="3782804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4B890-C124-0642-B77C-B908B3F905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E6D1EC8-805C-2F4B-A69F-B1C146F756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84884C-390E-BF46-86A0-A81B2D0999E0}"/>
              </a:ext>
            </a:extLst>
          </p:cNvPr>
          <p:cNvSpPr>
            <a:spLocks noGrp="1"/>
          </p:cNvSpPr>
          <p:nvPr>
            <p:ph type="dt" sz="half" idx="10"/>
          </p:nvPr>
        </p:nvSpPr>
        <p:spPr/>
        <p:txBody>
          <a:bodyPr/>
          <a:lstStyle/>
          <a:p>
            <a:fld id="{CC876376-6B70-9342-9B29-AC13E95BC1B4}" type="datetimeFigureOut">
              <a:rPr lang="en-US" smtClean="0"/>
              <a:t>1/8/21</a:t>
            </a:fld>
            <a:endParaRPr lang="en-US"/>
          </a:p>
        </p:txBody>
      </p:sp>
      <p:sp>
        <p:nvSpPr>
          <p:cNvPr id="5" name="Footer Placeholder 4">
            <a:extLst>
              <a:ext uri="{FF2B5EF4-FFF2-40B4-BE49-F238E27FC236}">
                <a16:creationId xmlns:a16="http://schemas.microsoft.com/office/drawing/2014/main" id="{A46AEF90-1983-FB41-AC21-75644C3679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E5E382-45A4-4942-B87A-AC58CC573E1D}"/>
              </a:ext>
            </a:extLst>
          </p:cNvPr>
          <p:cNvSpPr>
            <a:spLocks noGrp="1"/>
          </p:cNvSpPr>
          <p:nvPr>
            <p:ph type="sldNum" sz="quarter" idx="12"/>
          </p:nvPr>
        </p:nvSpPr>
        <p:spPr/>
        <p:txBody>
          <a:bodyPr/>
          <a:lstStyle/>
          <a:p>
            <a:fld id="{A21971B4-5E93-8F4E-A809-33A7766A89B8}" type="slidenum">
              <a:rPr lang="en-US" smtClean="0"/>
              <a:t>‹#›</a:t>
            </a:fld>
            <a:endParaRPr lang="en-US"/>
          </a:p>
        </p:txBody>
      </p:sp>
    </p:spTree>
    <p:extLst>
      <p:ext uri="{BB962C8B-B14F-4D97-AF65-F5344CB8AC3E}">
        <p14:creationId xmlns:p14="http://schemas.microsoft.com/office/powerpoint/2010/main" val="2708755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963A9-5147-2943-A8F7-2FEA6FF79D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3089F1-45F3-5246-B40C-7B29B196E9E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4C7F70B-F57C-1748-9B42-6D705C39F79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FB699C-3596-3A42-B150-1696178B4405}"/>
              </a:ext>
            </a:extLst>
          </p:cNvPr>
          <p:cNvSpPr>
            <a:spLocks noGrp="1"/>
          </p:cNvSpPr>
          <p:nvPr>
            <p:ph type="dt" sz="half" idx="10"/>
          </p:nvPr>
        </p:nvSpPr>
        <p:spPr/>
        <p:txBody>
          <a:bodyPr/>
          <a:lstStyle/>
          <a:p>
            <a:fld id="{CC876376-6B70-9342-9B29-AC13E95BC1B4}" type="datetimeFigureOut">
              <a:rPr lang="en-US" smtClean="0"/>
              <a:t>1/8/21</a:t>
            </a:fld>
            <a:endParaRPr lang="en-US"/>
          </a:p>
        </p:txBody>
      </p:sp>
      <p:sp>
        <p:nvSpPr>
          <p:cNvPr id="6" name="Footer Placeholder 5">
            <a:extLst>
              <a:ext uri="{FF2B5EF4-FFF2-40B4-BE49-F238E27FC236}">
                <a16:creationId xmlns:a16="http://schemas.microsoft.com/office/drawing/2014/main" id="{8C380870-5DEA-D743-8D73-F78006F385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49501F-8B7A-BC4D-BF16-CB6FAF3EF285}"/>
              </a:ext>
            </a:extLst>
          </p:cNvPr>
          <p:cNvSpPr>
            <a:spLocks noGrp="1"/>
          </p:cNvSpPr>
          <p:nvPr>
            <p:ph type="sldNum" sz="quarter" idx="12"/>
          </p:nvPr>
        </p:nvSpPr>
        <p:spPr/>
        <p:txBody>
          <a:bodyPr/>
          <a:lstStyle/>
          <a:p>
            <a:fld id="{A21971B4-5E93-8F4E-A809-33A7766A89B8}" type="slidenum">
              <a:rPr lang="en-US" smtClean="0"/>
              <a:t>‹#›</a:t>
            </a:fld>
            <a:endParaRPr lang="en-US"/>
          </a:p>
        </p:txBody>
      </p:sp>
    </p:spTree>
    <p:extLst>
      <p:ext uri="{BB962C8B-B14F-4D97-AF65-F5344CB8AC3E}">
        <p14:creationId xmlns:p14="http://schemas.microsoft.com/office/powerpoint/2010/main" val="1188608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E8C82-D1DD-9F4C-B4E3-1C0863CCE8D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418993-2122-FC43-984C-55B7739095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9FBD555-7082-3C41-8190-7B7CF6A2347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B06864-0F71-7F46-8477-A3A710FD04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CE1AFC5-D318-D645-AC42-F63745409F8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DBC44C8-A74B-5146-B1CD-F159941DE301}"/>
              </a:ext>
            </a:extLst>
          </p:cNvPr>
          <p:cNvSpPr>
            <a:spLocks noGrp="1"/>
          </p:cNvSpPr>
          <p:nvPr>
            <p:ph type="dt" sz="half" idx="10"/>
          </p:nvPr>
        </p:nvSpPr>
        <p:spPr/>
        <p:txBody>
          <a:bodyPr/>
          <a:lstStyle/>
          <a:p>
            <a:fld id="{CC876376-6B70-9342-9B29-AC13E95BC1B4}" type="datetimeFigureOut">
              <a:rPr lang="en-US" smtClean="0"/>
              <a:t>1/8/21</a:t>
            </a:fld>
            <a:endParaRPr lang="en-US"/>
          </a:p>
        </p:txBody>
      </p:sp>
      <p:sp>
        <p:nvSpPr>
          <p:cNvPr id="8" name="Footer Placeholder 7">
            <a:extLst>
              <a:ext uri="{FF2B5EF4-FFF2-40B4-BE49-F238E27FC236}">
                <a16:creationId xmlns:a16="http://schemas.microsoft.com/office/drawing/2014/main" id="{6D882CDF-A6B8-4846-A042-0B2297CA26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9A45598-EB7E-AF48-9146-5D20A1DCCF44}"/>
              </a:ext>
            </a:extLst>
          </p:cNvPr>
          <p:cNvSpPr>
            <a:spLocks noGrp="1"/>
          </p:cNvSpPr>
          <p:nvPr>
            <p:ph type="sldNum" sz="quarter" idx="12"/>
          </p:nvPr>
        </p:nvSpPr>
        <p:spPr/>
        <p:txBody>
          <a:bodyPr/>
          <a:lstStyle/>
          <a:p>
            <a:fld id="{A21971B4-5E93-8F4E-A809-33A7766A89B8}" type="slidenum">
              <a:rPr lang="en-US" smtClean="0"/>
              <a:t>‹#›</a:t>
            </a:fld>
            <a:endParaRPr lang="en-US"/>
          </a:p>
        </p:txBody>
      </p:sp>
    </p:spTree>
    <p:extLst>
      <p:ext uri="{BB962C8B-B14F-4D97-AF65-F5344CB8AC3E}">
        <p14:creationId xmlns:p14="http://schemas.microsoft.com/office/powerpoint/2010/main" val="2626448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ADE1F-83A3-564B-B324-ECE831B012C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549FE11-141F-1F44-B276-C4B1DC6783AA}"/>
              </a:ext>
            </a:extLst>
          </p:cNvPr>
          <p:cNvSpPr>
            <a:spLocks noGrp="1"/>
          </p:cNvSpPr>
          <p:nvPr>
            <p:ph type="dt" sz="half" idx="10"/>
          </p:nvPr>
        </p:nvSpPr>
        <p:spPr/>
        <p:txBody>
          <a:bodyPr/>
          <a:lstStyle/>
          <a:p>
            <a:fld id="{CC876376-6B70-9342-9B29-AC13E95BC1B4}" type="datetimeFigureOut">
              <a:rPr lang="en-US" smtClean="0"/>
              <a:t>1/8/21</a:t>
            </a:fld>
            <a:endParaRPr lang="en-US"/>
          </a:p>
        </p:txBody>
      </p:sp>
      <p:sp>
        <p:nvSpPr>
          <p:cNvPr id="4" name="Footer Placeholder 3">
            <a:extLst>
              <a:ext uri="{FF2B5EF4-FFF2-40B4-BE49-F238E27FC236}">
                <a16:creationId xmlns:a16="http://schemas.microsoft.com/office/drawing/2014/main" id="{16636B3D-BE90-8A41-9D6A-0E5DE9D0CE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32C562-1BE5-0D4F-BA72-B27779E1883C}"/>
              </a:ext>
            </a:extLst>
          </p:cNvPr>
          <p:cNvSpPr>
            <a:spLocks noGrp="1"/>
          </p:cNvSpPr>
          <p:nvPr>
            <p:ph type="sldNum" sz="quarter" idx="12"/>
          </p:nvPr>
        </p:nvSpPr>
        <p:spPr/>
        <p:txBody>
          <a:bodyPr/>
          <a:lstStyle/>
          <a:p>
            <a:fld id="{A21971B4-5E93-8F4E-A809-33A7766A89B8}" type="slidenum">
              <a:rPr lang="en-US" smtClean="0"/>
              <a:t>‹#›</a:t>
            </a:fld>
            <a:endParaRPr lang="en-US"/>
          </a:p>
        </p:txBody>
      </p:sp>
    </p:spTree>
    <p:extLst>
      <p:ext uri="{BB962C8B-B14F-4D97-AF65-F5344CB8AC3E}">
        <p14:creationId xmlns:p14="http://schemas.microsoft.com/office/powerpoint/2010/main" val="411035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9ADAA6-EABD-194A-A578-37F823D42F07}"/>
              </a:ext>
            </a:extLst>
          </p:cNvPr>
          <p:cNvSpPr>
            <a:spLocks noGrp="1"/>
          </p:cNvSpPr>
          <p:nvPr>
            <p:ph type="dt" sz="half" idx="10"/>
          </p:nvPr>
        </p:nvSpPr>
        <p:spPr/>
        <p:txBody>
          <a:bodyPr/>
          <a:lstStyle/>
          <a:p>
            <a:fld id="{CC876376-6B70-9342-9B29-AC13E95BC1B4}" type="datetimeFigureOut">
              <a:rPr lang="en-US" smtClean="0"/>
              <a:t>1/8/21</a:t>
            </a:fld>
            <a:endParaRPr lang="en-US"/>
          </a:p>
        </p:txBody>
      </p:sp>
      <p:sp>
        <p:nvSpPr>
          <p:cNvPr id="3" name="Footer Placeholder 2">
            <a:extLst>
              <a:ext uri="{FF2B5EF4-FFF2-40B4-BE49-F238E27FC236}">
                <a16:creationId xmlns:a16="http://schemas.microsoft.com/office/drawing/2014/main" id="{6D4A656F-EBD9-1046-8FC3-3E8F2C2AF2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D40BF8-9EDB-A94F-B59C-8B16E2CD1281}"/>
              </a:ext>
            </a:extLst>
          </p:cNvPr>
          <p:cNvSpPr>
            <a:spLocks noGrp="1"/>
          </p:cNvSpPr>
          <p:nvPr>
            <p:ph type="sldNum" sz="quarter" idx="12"/>
          </p:nvPr>
        </p:nvSpPr>
        <p:spPr/>
        <p:txBody>
          <a:bodyPr/>
          <a:lstStyle/>
          <a:p>
            <a:fld id="{A21971B4-5E93-8F4E-A809-33A7766A89B8}" type="slidenum">
              <a:rPr lang="en-US" smtClean="0"/>
              <a:t>‹#›</a:t>
            </a:fld>
            <a:endParaRPr lang="en-US"/>
          </a:p>
        </p:txBody>
      </p:sp>
    </p:spTree>
    <p:extLst>
      <p:ext uri="{BB962C8B-B14F-4D97-AF65-F5344CB8AC3E}">
        <p14:creationId xmlns:p14="http://schemas.microsoft.com/office/powerpoint/2010/main" val="3197670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92E51-C843-FC45-BD3D-4D46A6FE06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11F35C2-3AC0-C346-9A18-F0083C977D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60B25E-1858-9649-A463-09088CA4C5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FFC3EB6-0F2E-E148-AD05-2D38ECA4B6BA}"/>
              </a:ext>
            </a:extLst>
          </p:cNvPr>
          <p:cNvSpPr>
            <a:spLocks noGrp="1"/>
          </p:cNvSpPr>
          <p:nvPr>
            <p:ph type="dt" sz="half" idx="10"/>
          </p:nvPr>
        </p:nvSpPr>
        <p:spPr/>
        <p:txBody>
          <a:bodyPr/>
          <a:lstStyle/>
          <a:p>
            <a:fld id="{CC876376-6B70-9342-9B29-AC13E95BC1B4}" type="datetimeFigureOut">
              <a:rPr lang="en-US" smtClean="0"/>
              <a:t>1/8/21</a:t>
            </a:fld>
            <a:endParaRPr lang="en-US"/>
          </a:p>
        </p:txBody>
      </p:sp>
      <p:sp>
        <p:nvSpPr>
          <p:cNvPr id="6" name="Footer Placeholder 5">
            <a:extLst>
              <a:ext uri="{FF2B5EF4-FFF2-40B4-BE49-F238E27FC236}">
                <a16:creationId xmlns:a16="http://schemas.microsoft.com/office/drawing/2014/main" id="{9560A4CE-11DA-1E41-8FCF-328118249B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D5E563-458D-7E4B-A6C7-95D24604FE07}"/>
              </a:ext>
            </a:extLst>
          </p:cNvPr>
          <p:cNvSpPr>
            <a:spLocks noGrp="1"/>
          </p:cNvSpPr>
          <p:nvPr>
            <p:ph type="sldNum" sz="quarter" idx="12"/>
          </p:nvPr>
        </p:nvSpPr>
        <p:spPr/>
        <p:txBody>
          <a:bodyPr/>
          <a:lstStyle/>
          <a:p>
            <a:fld id="{A21971B4-5E93-8F4E-A809-33A7766A89B8}" type="slidenum">
              <a:rPr lang="en-US" smtClean="0"/>
              <a:t>‹#›</a:t>
            </a:fld>
            <a:endParaRPr lang="en-US"/>
          </a:p>
        </p:txBody>
      </p:sp>
    </p:spTree>
    <p:extLst>
      <p:ext uri="{BB962C8B-B14F-4D97-AF65-F5344CB8AC3E}">
        <p14:creationId xmlns:p14="http://schemas.microsoft.com/office/powerpoint/2010/main" val="3239734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F17C7-F2EB-9240-A31D-A158127F79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AA42FA-7AE5-3D4A-B9B9-078FDCA07C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D546F59-400A-5C49-8636-EE8EDADB3E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0ACD49-2821-0946-ADC6-980978794779}"/>
              </a:ext>
            </a:extLst>
          </p:cNvPr>
          <p:cNvSpPr>
            <a:spLocks noGrp="1"/>
          </p:cNvSpPr>
          <p:nvPr>
            <p:ph type="dt" sz="half" idx="10"/>
          </p:nvPr>
        </p:nvSpPr>
        <p:spPr/>
        <p:txBody>
          <a:bodyPr/>
          <a:lstStyle/>
          <a:p>
            <a:fld id="{CC876376-6B70-9342-9B29-AC13E95BC1B4}" type="datetimeFigureOut">
              <a:rPr lang="en-US" smtClean="0"/>
              <a:t>1/8/21</a:t>
            </a:fld>
            <a:endParaRPr lang="en-US"/>
          </a:p>
        </p:txBody>
      </p:sp>
      <p:sp>
        <p:nvSpPr>
          <p:cNvPr id="6" name="Footer Placeholder 5">
            <a:extLst>
              <a:ext uri="{FF2B5EF4-FFF2-40B4-BE49-F238E27FC236}">
                <a16:creationId xmlns:a16="http://schemas.microsoft.com/office/drawing/2014/main" id="{4FE2B53E-8601-AE45-A730-93AA6B4737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1E26BD-4961-2249-84B8-1E0F61F9A842}"/>
              </a:ext>
            </a:extLst>
          </p:cNvPr>
          <p:cNvSpPr>
            <a:spLocks noGrp="1"/>
          </p:cNvSpPr>
          <p:nvPr>
            <p:ph type="sldNum" sz="quarter" idx="12"/>
          </p:nvPr>
        </p:nvSpPr>
        <p:spPr/>
        <p:txBody>
          <a:bodyPr/>
          <a:lstStyle/>
          <a:p>
            <a:fld id="{A21971B4-5E93-8F4E-A809-33A7766A89B8}" type="slidenum">
              <a:rPr lang="en-US" smtClean="0"/>
              <a:t>‹#›</a:t>
            </a:fld>
            <a:endParaRPr lang="en-US"/>
          </a:p>
        </p:txBody>
      </p:sp>
    </p:spTree>
    <p:extLst>
      <p:ext uri="{BB962C8B-B14F-4D97-AF65-F5344CB8AC3E}">
        <p14:creationId xmlns:p14="http://schemas.microsoft.com/office/powerpoint/2010/main" val="3119794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13D75B-F793-3C4B-86F2-EB17DFDFFD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9563B9-5BBA-DA41-9837-0D2BFB5D50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891FB9-066E-FA49-A6BC-3C74A35B85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876376-6B70-9342-9B29-AC13E95BC1B4}" type="datetimeFigureOut">
              <a:rPr lang="en-US" smtClean="0"/>
              <a:t>1/8/21</a:t>
            </a:fld>
            <a:endParaRPr lang="en-US"/>
          </a:p>
        </p:txBody>
      </p:sp>
      <p:sp>
        <p:nvSpPr>
          <p:cNvPr id="5" name="Footer Placeholder 4">
            <a:extLst>
              <a:ext uri="{FF2B5EF4-FFF2-40B4-BE49-F238E27FC236}">
                <a16:creationId xmlns:a16="http://schemas.microsoft.com/office/drawing/2014/main" id="{FF0CF812-CD21-1F4C-8849-03C8A55B19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FDB2D6B-4051-0144-ADDB-B0C517BB76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1971B4-5E93-8F4E-A809-33A7766A89B8}" type="slidenum">
              <a:rPr lang="en-US" smtClean="0"/>
              <a:t>‹#›</a:t>
            </a:fld>
            <a:endParaRPr lang="en-US"/>
          </a:p>
        </p:txBody>
      </p:sp>
    </p:spTree>
    <p:extLst>
      <p:ext uri="{BB962C8B-B14F-4D97-AF65-F5344CB8AC3E}">
        <p14:creationId xmlns:p14="http://schemas.microsoft.com/office/powerpoint/2010/main" val="1870376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1A07A-2E3E-1643-9ACE-D520F613DD7D}"/>
              </a:ext>
            </a:extLst>
          </p:cNvPr>
          <p:cNvSpPr>
            <a:spLocks noGrp="1"/>
          </p:cNvSpPr>
          <p:nvPr>
            <p:ph type="ctrTitle"/>
          </p:nvPr>
        </p:nvSpPr>
        <p:spPr/>
        <p:txBody>
          <a:bodyPr/>
          <a:lstStyle/>
          <a:p>
            <a:r>
              <a:rPr lang="ja-JP" altLang="en-US" b="1">
                <a:solidFill>
                  <a:schemeClr val="bg1"/>
                </a:solidFill>
                <a:latin typeface="SimSun" panose="02010600030101010101" pitchFamily="2" charset="-122"/>
                <a:ea typeface="SimSun" panose="02010600030101010101" pitchFamily="2" charset="-122"/>
              </a:rPr>
              <a:t>执事的侍奉</a:t>
            </a:r>
            <a:r>
              <a:rPr lang="zh-CN" altLang="en-US" b="1" dirty="0">
                <a:solidFill>
                  <a:schemeClr val="bg1"/>
                </a:solidFill>
                <a:latin typeface="SimSun" panose="02010600030101010101" pitchFamily="2" charset="-122"/>
                <a:ea typeface="SimSun" panose="02010600030101010101" pitchFamily="2" charset="-122"/>
              </a:rPr>
              <a:t>（</a:t>
            </a:r>
            <a:r>
              <a:rPr lang="en-US" altLang="zh-CN" b="1" dirty="0">
                <a:solidFill>
                  <a:schemeClr val="bg1"/>
                </a:solidFill>
                <a:latin typeface="SimSun" panose="02010600030101010101" pitchFamily="2" charset="-122"/>
                <a:ea typeface="SimSun" panose="02010600030101010101" pitchFamily="2" charset="-122"/>
              </a:rPr>
              <a:t>I)</a:t>
            </a:r>
            <a:endParaRPr lang="en-US" b="1" dirty="0">
              <a:solidFill>
                <a:schemeClr val="bg1"/>
              </a:solidFill>
              <a:latin typeface="SimSun" panose="02010600030101010101" pitchFamily="2" charset="-122"/>
              <a:ea typeface="SimSun" panose="02010600030101010101" pitchFamily="2" charset="-122"/>
            </a:endParaRPr>
          </a:p>
        </p:txBody>
      </p:sp>
      <p:sp>
        <p:nvSpPr>
          <p:cNvPr id="3" name="Subtitle 2">
            <a:extLst>
              <a:ext uri="{FF2B5EF4-FFF2-40B4-BE49-F238E27FC236}">
                <a16:creationId xmlns:a16="http://schemas.microsoft.com/office/drawing/2014/main" id="{7EC0EC5F-E245-6142-8655-F4FF28A3FAD9}"/>
              </a:ext>
            </a:extLst>
          </p:cNvPr>
          <p:cNvSpPr>
            <a:spLocks noGrp="1"/>
          </p:cNvSpPr>
          <p:nvPr>
            <p:ph type="subTitle" idx="1"/>
          </p:nvPr>
        </p:nvSpPr>
        <p:spPr/>
        <p:txBody>
          <a:bodyPr/>
          <a:lstStyle/>
          <a:p>
            <a:endParaRPr lang="en-US" dirty="0"/>
          </a:p>
        </p:txBody>
      </p:sp>
      <p:sp>
        <p:nvSpPr>
          <p:cNvPr id="4" name="Rounded Rectangle 3">
            <a:extLst>
              <a:ext uri="{FF2B5EF4-FFF2-40B4-BE49-F238E27FC236}">
                <a16:creationId xmlns:a16="http://schemas.microsoft.com/office/drawing/2014/main" id="{96358E83-5803-4240-8F1A-4890D1FD9AE9}"/>
              </a:ext>
            </a:extLst>
          </p:cNvPr>
          <p:cNvSpPr/>
          <p:nvPr/>
        </p:nvSpPr>
        <p:spPr>
          <a:xfrm>
            <a:off x="1891862" y="3602038"/>
            <a:ext cx="8776138" cy="10615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b="1">
                <a:solidFill>
                  <a:srgbClr val="FF0000"/>
                </a:solidFill>
                <a:latin typeface="Al Nile" pitchFamily="2" charset="-78"/>
                <a:cs typeface="Al Nile" pitchFamily="2" charset="-78"/>
              </a:rPr>
              <a:t>引言</a:t>
            </a:r>
            <a:endParaRPr lang="en-US" sz="3600" b="1" dirty="0">
              <a:solidFill>
                <a:srgbClr val="FF0000"/>
              </a:solidFill>
              <a:latin typeface="Al Nile" pitchFamily="2" charset="-78"/>
              <a:cs typeface="Al Nile" pitchFamily="2" charset="-78"/>
            </a:endParaRPr>
          </a:p>
        </p:txBody>
      </p:sp>
    </p:spTree>
    <p:extLst>
      <p:ext uri="{BB962C8B-B14F-4D97-AF65-F5344CB8AC3E}">
        <p14:creationId xmlns:p14="http://schemas.microsoft.com/office/powerpoint/2010/main" val="3832741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7FA0D-EF41-BB40-AA75-E42F1D6BDB75}"/>
              </a:ext>
            </a:extLst>
          </p:cNvPr>
          <p:cNvSpPr>
            <a:spLocks noGrp="1"/>
          </p:cNvSpPr>
          <p:nvPr>
            <p:ph type="title"/>
          </p:nvPr>
        </p:nvSpPr>
        <p:spPr/>
        <p:txBody>
          <a:bodyPr>
            <a:normAutofit/>
          </a:bodyPr>
          <a:lstStyle/>
          <a:p>
            <a:pPr algn="ctr"/>
            <a:r>
              <a:rPr lang="ja-JP" altLang="en-US" sz="3600" b="1">
                <a:solidFill>
                  <a:schemeClr val="bg1"/>
                </a:solidFill>
                <a:latin typeface="SimSun" panose="02010600030101010101" pitchFamily="2" charset="-122"/>
                <a:ea typeface="SimSun" panose="02010600030101010101" pitchFamily="2" charset="-122"/>
              </a:rPr>
              <a:t>本课程主要内容</a:t>
            </a:r>
            <a:endParaRPr lang="en-US" sz="3600" b="1" dirty="0">
              <a:solidFill>
                <a:schemeClr val="bg1"/>
              </a:solidFill>
              <a:latin typeface="SimSun" panose="02010600030101010101" pitchFamily="2" charset="-122"/>
              <a:ea typeface="SimSun" panose="02010600030101010101" pitchFamily="2" charset="-122"/>
            </a:endParaRPr>
          </a:p>
        </p:txBody>
      </p:sp>
      <p:sp>
        <p:nvSpPr>
          <p:cNvPr id="3" name="Content Placeholder 2">
            <a:extLst>
              <a:ext uri="{FF2B5EF4-FFF2-40B4-BE49-F238E27FC236}">
                <a16:creationId xmlns:a16="http://schemas.microsoft.com/office/drawing/2014/main" id="{7D29F8ED-1EB3-A949-AF03-FBE8D3D25C93}"/>
              </a:ext>
            </a:extLst>
          </p:cNvPr>
          <p:cNvSpPr>
            <a:spLocks noGrp="1"/>
          </p:cNvSpPr>
          <p:nvPr>
            <p:ph idx="1"/>
          </p:nvPr>
        </p:nvSpPr>
        <p:spPr>
          <a:xfrm>
            <a:off x="838200" y="1690688"/>
            <a:ext cx="10515600" cy="4486275"/>
          </a:xfrm>
          <a:ln>
            <a:solidFill>
              <a:schemeClr val="bg1"/>
            </a:solidFill>
          </a:ln>
        </p:spPr>
        <p:txBody>
          <a:bodyPr>
            <a:normAutofit/>
          </a:bodyPr>
          <a:lstStyle/>
          <a:p>
            <a:pPr>
              <a:lnSpc>
                <a:spcPct val="150000"/>
              </a:lnSpc>
            </a:pPr>
            <a:r>
              <a:rPr lang="ja-JP" altLang="en-US" b="1">
                <a:solidFill>
                  <a:schemeClr val="bg1"/>
                </a:solidFill>
                <a:latin typeface="SimSun" panose="02010600030101010101" pitchFamily="2" charset="-122"/>
                <a:ea typeface="SimSun" panose="02010600030101010101" pitchFamily="2" charset="-122"/>
              </a:rPr>
              <a:t>执事按立的必要性</a:t>
            </a:r>
            <a:endParaRPr lang="en-US" altLang="ja-JP" b="1" dirty="0">
              <a:solidFill>
                <a:schemeClr val="bg1"/>
              </a:solidFill>
              <a:latin typeface="SimSun" panose="02010600030101010101" pitchFamily="2" charset="-122"/>
              <a:ea typeface="SimSun" panose="02010600030101010101" pitchFamily="2" charset="-122"/>
            </a:endParaRPr>
          </a:p>
          <a:p>
            <a:pPr>
              <a:lnSpc>
                <a:spcPct val="150000"/>
              </a:lnSpc>
            </a:pPr>
            <a:r>
              <a:rPr lang="ja-JP" altLang="en-US" b="1">
                <a:solidFill>
                  <a:schemeClr val="bg1"/>
                </a:solidFill>
                <a:latin typeface="SimSun" panose="02010600030101010101" pitchFamily="2" charset="-122"/>
                <a:ea typeface="SimSun" panose="02010600030101010101" pitchFamily="2" charset="-122"/>
              </a:rPr>
              <a:t>执事按立的意思</a:t>
            </a:r>
            <a:endParaRPr lang="en-US" altLang="ja-JP" b="1" dirty="0">
              <a:solidFill>
                <a:schemeClr val="bg1"/>
              </a:solidFill>
              <a:latin typeface="SimSun" panose="02010600030101010101" pitchFamily="2" charset="-122"/>
              <a:ea typeface="SimSun" panose="02010600030101010101" pitchFamily="2" charset="-122"/>
            </a:endParaRPr>
          </a:p>
          <a:p>
            <a:pPr>
              <a:lnSpc>
                <a:spcPct val="150000"/>
              </a:lnSpc>
            </a:pPr>
            <a:r>
              <a:rPr lang="ja-JP" altLang="en-US" b="1">
                <a:solidFill>
                  <a:schemeClr val="bg1"/>
                </a:solidFill>
                <a:latin typeface="SimSun" panose="02010600030101010101" pitchFamily="2" charset="-122"/>
                <a:ea typeface="SimSun" panose="02010600030101010101" pitchFamily="2" charset="-122"/>
              </a:rPr>
              <a:t>执事按立的对象</a:t>
            </a:r>
            <a:endParaRPr lang="en-US" altLang="ja-JP" b="1" dirty="0">
              <a:solidFill>
                <a:schemeClr val="bg1"/>
              </a:solidFill>
              <a:latin typeface="SimSun" panose="02010600030101010101" pitchFamily="2" charset="-122"/>
              <a:ea typeface="SimSun" panose="02010600030101010101" pitchFamily="2" charset="-122"/>
            </a:endParaRPr>
          </a:p>
          <a:p>
            <a:pPr>
              <a:lnSpc>
                <a:spcPct val="150000"/>
              </a:lnSpc>
            </a:pPr>
            <a:r>
              <a:rPr lang="ja-JP" altLang="en-US" b="1">
                <a:solidFill>
                  <a:schemeClr val="bg1"/>
                </a:solidFill>
                <a:latin typeface="SimSun" panose="02010600030101010101" pitchFamily="2" charset="-122"/>
                <a:ea typeface="SimSun" panose="02010600030101010101" pitchFamily="2" charset="-122"/>
              </a:rPr>
              <a:t>执事按立的圣经基础</a:t>
            </a:r>
            <a:endParaRPr lang="en-US" altLang="ja-JP" b="1" dirty="0">
              <a:solidFill>
                <a:schemeClr val="bg1"/>
              </a:solidFill>
              <a:latin typeface="SimSun" panose="02010600030101010101" pitchFamily="2" charset="-122"/>
              <a:ea typeface="SimSun" panose="02010600030101010101" pitchFamily="2" charset="-122"/>
            </a:endParaRPr>
          </a:p>
          <a:p>
            <a:pPr>
              <a:lnSpc>
                <a:spcPct val="150000"/>
              </a:lnSpc>
            </a:pPr>
            <a:r>
              <a:rPr lang="ja-JP" altLang="en-US" b="1">
                <a:solidFill>
                  <a:schemeClr val="bg1"/>
                </a:solidFill>
                <a:latin typeface="SimSun" panose="02010600030101010101" pitchFamily="2" charset="-122"/>
                <a:ea typeface="SimSun" panose="02010600030101010101" pitchFamily="2" charset="-122"/>
              </a:rPr>
              <a:t>执事按立的资格</a:t>
            </a:r>
            <a:endParaRPr lang="en-US" altLang="ja-JP" b="1" dirty="0">
              <a:solidFill>
                <a:schemeClr val="bg1"/>
              </a:solidFill>
              <a:latin typeface="SimSun" panose="02010600030101010101" pitchFamily="2" charset="-122"/>
              <a:ea typeface="SimSun" panose="02010600030101010101" pitchFamily="2" charset="-122"/>
            </a:endParaRPr>
          </a:p>
          <a:p>
            <a:pPr>
              <a:lnSpc>
                <a:spcPct val="150000"/>
              </a:lnSpc>
            </a:pPr>
            <a:r>
              <a:rPr lang="ja-JP" altLang="en-US" b="1">
                <a:solidFill>
                  <a:schemeClr val="bg1"/>
                </a:solidFill>
                <a:latin typeface="SimSun" panose="02010600030101010101" pitchFamily="2" charset="-122"/>
                <a:ea typeface="SimSun" panose="02010600030101010101" pitchFamily="2" charset="-122"/>
              </a:rPr>
              <a:t>执事按立的神学</a:t>
            </a:r>
            <a:r>
              <a:rPr lang="zh-CN" altLang="en-US" b="1" dirty="0">
                <a:solidFill>
                  <a:schemeClr val="bg1"/>
                </a:solidFill>
                <a:latin typeface="SimSun" panose="02010600030101010101" pitchFamily="2" charset="-122"/>
                <a:ea typeface="SimSun" panose="02010600030101010101" pitchFamily="2" charset="-122"/>
              </a:rPr>
              <a:t>、</a:t>
            </a:r>
            <a:r>
              <a:rPr lang="ja-JP" altLang="en-US" b="1">
                <a:solidFill>
                  <a:schemeClr val="bg1"/>
                </a:solidFill>
                <a:latin typeface="SimSun" panose="02010600030101010101" pitchFamily="2" charset="-122"/>
                <a:ea typeface="SimSun" panose="02010600030101010101" pitchFamily="2" charset="-122"/>
              </a:rPr>
              <a:t>实践意义</a:t>
            </a:r>
            <a:endParaRPr lang="en-US" altLang="ja-JP" b="1" dirty="0">
              <a:solidFill>
                <a:schemeClr val="bg1"/>
              </a:solidFill>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3431913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7FA0D-EF41-BB40-AA75-E42F1D6BDB75}"/>
              </a:ext>
            </a:extLst>
          </p:cNvPr>
          <p:cNvSpPr>
            <a:spLocks noGrp="1"/>
          </p:cNvSpPr>
          <p:nvPr>
            <p:ph type="title"/>
          </p:nvPr>
        </p:nvSpPr>
        <p:spPr/>
        <p:txBody>
          <a:bodyPr>
            <a:normAutofit/>
          </a:bodyPr>
          <a:lstStyle/>
          <a:p>
            <a:pPr algn="ctr"/>
            <a:r>
              <a:rPr lang="ja-JP" altLang="en-US" sz="3600" b="1">
                <a:solidFill>
                  <a:schemeClr val="bg1"/>
                </a:solidFill>
                <a:latin typeface="SimSun" panose="02010600030101010101" pitchFamily="2" charset="-122"/>
                <a:ea typeface="SimSun" panose="02010600030101010101" pitchFamily="2" charset="-122"/>
              </a:rPr>
              <a:t>执事在圣经中意思</a:t>
            </a:r>
            <a:endParaRPr lang="en-US" sz="3600" b="1" dirty="0">
              <a:solidFill>
                <a:schemeClr val="bg1"/>
              </a:solidFill>
              <a:latin typeface="SimSun" panose="02010600030101010101" pitchFamily="2" charset="-122"/>
              <a:ea typeface="SimSun" panose="02010600030101010101" pitchFamily="2" charset="-122"/>
            </a:endParaRPr>
          </a:p>
        </p:txBody>
      </p:sp>
      <p:sp>
        <p:nvSpPr>
          <p:cNvPr id="3" name="Content Placeholder 2">
            <a:extLst>
              <a:ext uri="{FF2B5EF4-FFF2-40B4-BE49-F238E27FC236}">
                <a16:creationId xmlns:a16="http://schemas.microsoft.com/office/drawing/2014/main" id="{7D29F8ED-1EB3-A949-AF03-FBE8D3D25C93}"/>
              </a:ext>
            </a:extLst>
          </p:cNvPr>
          <p:cNvSpPr>
            <a:spLocks noGrp="1"/>
          </p:cNvSpPr>
          <p:nvPr>
            <p:ph idx="1"/>
          </p:nvPr>
        </p:nvSpPr>
        <p:spPr>
          <a:ln>
            <a:solidFill>
              <a:schemeClr val="bg1"/>
            </a:solidFill>
          </a:ln>
        </p:spPr>
        <p:txBody>
          <a:bodyPr/>
          <a:lstStyle/>
          <a:p>
            <a:pPr>
              <a:lnSpc>
                <a:spcPct val="150000"/>
              </a:lnSpc>
            </a:pPr>
            <a:r>
              <a:rPr lang="ja-JP" altLang="en-US" b="1">
                <a:solidFill>
                  <a:schemeClr val="bg1"/>
                </a:solidFill>
                <a:latin typeface="SimSun" panose="02010600030101010101" pitchFamily="2" charset="-122"/>
                <a:ea typeface="SimSun" panose="02010600030101010101" pitchFamily="2" charset="-122"/>
              </a:rPr>
              <a:t>对象</a:t>
            </a:r>
            <a:r>
              <a:rPr lang="zh-CN" altLang="en-US" b="1" dirty="0">
                <a:solidFill>
                  <a:schemeClr val="bg1"/>
                </a:solidFill>
                <a:latin typeface="SimSun" panose="02010600030101010101" pitchFamily="2" charset="-122"/>
                <a:ea typeface="SimSun" panose="02010600030101010101" pitchFamily="2" charset="-122"/>
              </a:rPr>
              <a:t>：</a:t>
            </a:r>
            <a:r>
              <a:rPr lang="ja-JP" altLang="en-US" b="1">
                <a:solidFill>
                  <a:schemeClr val="bg1"/>
                </a:solidFill>
                <a:latin typeface="SimSun" panose="02010600030101010101" pitchFamily="2" charset="-122"/>
                <a:ea typeface="SimSun" panose="02010600030101010101" pitchFamily="2" charset="-122"/>
              </a:rPr>
              <a:t>蒙召参与教会服事的</a:t>
            </a:r>
            <a:endParaRPr lang="en-US" altLang="ja-JP" b="1" dirty="0">
              <a:solidFill>
                <a:schemeClr val="bg1"/>
              </a:solidFill>
              <a:latin typeface="SimSun" panose="02010600030101010101" pitchFamily="2" charset="-122"/>
              <a:ea typeface="SimSun" panose="02010600030101010101" pitchFamily="2" charset="-122"/>
            </a:endParaRPr>
          </a:p>
          <a:p>
            <a:pPr lvl="1">
              <a:lnSpc>
                <a:spcPct val="150000"/>
              </a:lnSpc>
            </a:pPr>
            <a:r>
              <a:rPr lang="ja-JP" altLang="en-US" b="1">
                <a:solidFill>
                  <a:schemeClr val="bg1"/>
                </a:solidFill>
                <a:latin typeface="SimSun" panose="02010600030101010101" pitchFamily="2" charset="-122"/>
                <a:ea typeface="SimSun" panose="02010600030101010101" pitchFamily="2" charset="-122"/>
              </a:rPr>
              <a:t>你在许多见证人面前听见我所教训的，也要交托那忠心能教导别人的人。</a:t>
            </a:r>
            <a:r>
              <a:rPr lang="en-US" altLang="ja-JP" b="1" dirty="0">
                <a:solidFill>
                  <a:schemeClr val="bg1"/>
                </a:solidFill>
                <a:latin typeface="SimSun" panose="02010600030101010101" pitchFamily="2" charset="-122"/>
                <a:ea typeface="SimSun" panose="02010600030101010101" pitchFamily="2" charset="-122"/>
              </a:rPr>
              <a:t>——</a:t>
            </a:r>
            <a:r>
              <a:rPr lang="ja-JP" altLang="en-US" b="1">
                <a:solidFill>
                  <a:schemeClr val="bg1"/>
                </a:solidFill>
                <a:latin typeface="SimSun" panose="02010600030101010101" pitchFamily="2" charset="-122"/>
                <a:ea typeface="SimSun" panose="02010600030101010101" pitchFamily="2" charset="-122"/>
              </a:rPr>
              <a:t>提摩太后书</a:t>
            </a:r>
            <a:r>
              <a:rPr lang="en-US" altLang="ja-JP" b="1" dirty="0">
                <a:solidFill>
                  <a:schemeClr val="bg1"/>
                </a:solidFill>
                <a:latin typeface="SimSun" panose="02010600030101010101" pitchFamily="2" charset="-122"/>
                <a:ea typeface="SimSun" panose="02010600030101010101" pitchFamily="2" charset="-122"/>
              </a:rPr>
              <a:t>2:2</a:t>
            </a:r>
          </a:p>
          <a:p>
            <a:pPr>
              <a:lnSpc>
                <a:spcPct val="150000"/>
              </a:lnSpc>
            </a:pPr>
            <a:r>
              <a:rPr lang="ja-JP" altLang="en-US" b="1">
                <a:solidFill>
                  <a:schemeClr val="bg1"/>
                </a:solidFill>
                <a:latin typeface="SimSun" panose="02010600030101010101" pitchFamily="2" charset="-122"/>
                <a:ea typeface="SimSun" panose="02010600030101010101" pitchFamily="2" charset="-122"/>
              </a:rPr>
              <a:t>工作到职分</a:t>
            </a:r>
            <a:endParaRPr lang="en-US" altLang="ja-JP" b="1" dirty="0">
              <a:solidFill>
                <a:schemeClr val="bg1"/>
              </a:solidFill>
              <a:latin typeface="SimSun" panose="02010600030101010101" pitchFamily="2" charset="-122"/>
              <a:ea typeface="SimSun" panose="02010600030101010101" pitchFamily="2" charset="-122"/>
            </a:endParaRPr>
          </a:p>
          <a:p>
            <a:pPr lvl="1">
              <a:lnSpc>
                <a:spcPct val="150000"/>
              </a:lnSpc>
            </a:pPr>
            <a:r>
              <a:rPr lang="ja-JP" altLang="en-US" b="1">
                <a:solidFill>
                  <a:schemeClr val="bg1"/>
                </a:solidFill>
                <a:latin typeface="SimSun" panose="02010600030101010101" pitchFamily="2" charset="-122"/>
                <a:ea typeface="SimSun" panose="02010600030101010101" pitchFamily="2" charset="-122"/>
              </a:rPr>
              <a:t>不是身份</a:t>
            </a:r>
            <a:r>
              <a:rPr lang="zh-CN" altLang="en-US" b="1" dirty="0">
                <a:solidFill>
                  <a:schemeClr val="bg1"/>
                </a:solidFill>
                <a:latin typeface="SimSun" panose="02010600030101010101" pitchFamily="2" charset="-122"/>
                <a:ea typeface="SimSun" panose="02010600030101010101" pitchFamily="2" charset="-122"/>
              </a:rPr>
              <a:t>，</a:t>
            </a:r>
            <a:r>
              <a:rPr lang="ja-JP" altLang="en-US" b="1">
                <a:solidFill>
                  <a:schemeClr val="bg1"/>
                </a:solidFill>
                <a:latin typeface="SimSun" panose="02010600030101010101" pitchFamily="2" charset="-122"/>
                <a:ea typeface="SimSun" panose="02010600030101010101" pitchFamily="2" charset="-122"/>
              </a:rPr>
              <a:t>而是一种职分</a:t>
            </a:r>
            <a:r>
              <a:rPr lang="zh-CN" altLang="en-US" b="1" dirty="0">
                <a:solidFill>
                  <a:schemeClr val="bg1"/>
                </a:solidFill>
                <a:latin typeface="SimSun" panose="02010600030101010101" pitchFamily="2" charset="-122"/>
                <a:ea typeface="SimSun" panose="02010600030101010101" pitchFamily="2" charset="-122"/>
              </a:rPr>
              <a:t>，</a:t>
            </a:r>
            <a:r>
              <a:rPr lang="ja-JP" altLang="en-US" b="1">
                <a:solidFill>
                  <a:schemeClr val="bg1"/>
                </a:solidFill>
                <a:latin typeface="SimSun" panose="02010600030101010101" pitchFamily="2" charset="-122"/>
                <a:ea typeface="SimSun" panose="02010600030101010101" pitchFamily="2" charset="-122"/>
              </a:rPr>
              <a:t>是对蒙召的确认</a:t>
            </a:r>
            <a:endParaRPr lang="en-US" altLang="ja-JP" b="1" dirty="0">
              <a:solidFill>
                <a:schemeClr val="bg1"/>
              </a:solidFill>
              <a:latin typeface="SimSun" panose="02010600030101010101" pitchFamily="2" charset="-122"/>
              <a:ea typeface="SimSun" panose="02010600030101010101" pitchFamily="2" charset="-122"/>
            </a:endParaRPr>
          </a:p>
          <a:p>
            <a:pPr>
              <a:lnSpc>
                <a:spcPct val="150000"/>
              </a:lnSpc>
            </a:pPr>
            <a:endParaRPr lang="en-US" b="1" dirty="0">
              <a:solidFill>
                <a:schemeClr val="bg1"/>
              </a:solidFill>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453114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61E0A-0076-4F47-8E1F-649D25312334}"/>
              </a:ext>
            </a:extLst>
          </p:cNvPr>
          <p:cNvSpPr>
            <a:spLocks noGrp="1"/>
          </p:cNvSpPr>
          <p:nvPr>
            <p:ph type="title"/>
          </p:nvPr>
        </p:nvSpPr>
        <p:spPr>
          <a:ln>
            <a:solidFill>
              <a:schemeClr val="accent1"/>
            </a:solidFill>
          </a:ln>
        </p:spPr>
        <p:txBody>
          <a:bodyPr/>
          <a:lstStyle/>
          <a:p>
            <a:pPr algn="ctr"/>
            <a:r>
              <a:rPr lang="ja-JP" altLang="en-US" b="1">
                <a:solidFill>
                  <a:schemeClr val="bg1"/>
                </a:solidFill>
                <a:latin typeface="SimSun" panose="02010600030101010101" pitchFamily="2" charset="-122"/>
                <a:ea typeface="SimSun" panose="02010600030101010101" pitchFamily="2" charset="-122"/>
              </a:rPr>
              <a:t>对执事按立的预期</a:t>
            </a:r>
            <a:r>
              <a:rPr lang="en-US" altLang="ja-JP" b="1" dirty="0">
                <a:solidFill>
                  <a:schemeClr val="bg1"/>
                </a:solidFill>
                <a:latin typeface="SimSun" panose="02010600030101010101" pitchFamily="2" charset="-122"/>
                <a:ea typeface="SimSun" panose="02010600030101010101" pitchFamily="2" charset="-122"/>
              </a:rPr>
              <a:t>?</a:t>
            </a:r>
            <a:endParaRPr lang="en-US" dirty="0">
              <a:solidFill>
                <a:schemeClr val="bg1"/>
              </a:solidFill>
            </a:endParaRPr>
          </a:p>
        </p:txBody>
      </p:sp>
      <p:sp>
        <p:nvSpPr>
          <p:cNvPr id="3" name="Content Placeholder 2">
            <a:extLst>
              <a:ext uri="{FF2B5EF4-FFF2-40B4-BE49-F238E27FC236}">
                <a16:creationId xmlns:a16="http://schemas.microsoft.com/office/drawing/2014/main" id="{E39DA195-F10F-5744-9BB3-585BF194F68D}"/>
              </a:ext>
            </a:extLst>
          </p:cNvPr>
          <p:cNvSpPr>
            <a:spLocks noGrp="1"/>
          </p:cNvSpPr>
          <p:nvPr>
            <p:ph idx="1"/>
          </p:nvPr>
        </p:nvSpPr>
        <p:spPr/>
        <p:txBody>
          <a:bodyPr>
            <a:normAutofit/>
          </a:bodyPr>
          <a:lstStyle/>
          <a:p>
            <a:pPr lvl="1"/>
            <a:r>
              <a:rPr lang="ja-JP" altLang="en-US" sz="3200" b="1">
                <a:solidFill>
                  <a:schemeClr val="bg1"/>
                </a:solidFill>
                <a:latin typeface="SimSun" panose="02010600030101010101" pitchFamily="2" charset="-122"/>
                <a:ea typeface="SimSun" panose="02010600030101010101" pitchFamily="2" charset="-122"/>
              </a:rPr>
              <a:t>侍奉可靠的准备</a:t>
            </a:r>
            <a:r>
              <a:rPr lang="zh-CN" altLang="en-US" sz="3200" b="1" dirty="0">
                <a:solidFill>
                  <a:schemeClr val="bg1"/>
                </a:solidFill>
                <a:latin typeface="SimSun" panose="02010600030101010101" pitchFamily="2" charset="-122"/>
                <a:ea typeface="SimSun" panose="02010600030101010101" pitchFamily="2" charset="-122"/>
              </a:rPr>
              <a:t>：</a:t>
            </a:r>
            <a:endParaRPr lang="en-US" altLang="zh-CN" sz="3200" b="1" dirty="0">
              <a:solidFill>
                <a:schemeClr val="bg1"/>
              </a:solidFill>
              <a:latin typeface="SimSun" panose="02010600030101010101" pitchFamily="2" charset="-122"/>
              <a:ea typeface="SimSun" panose="02010600030101010101" pitchFamily="2" charset="-122"/>
            </a:endParaRPr>
          </a:p>
          <a:p>
            <a:pPr lvl="2"/>
            <a:r>
              <a:rPr lang="ja-JP" altLang="en-US" sz="2800" b="1">
                <a:solidFill>
                  <a:schemeClr val="bg1"/>
                </a:solidFill>
                <a:latin typeface="SimSun" panose="02010600030101010101" pitchFamily="2" charset="-122"/>
                <a:ea typeface="SimSun" panose="02010600030101010101" pitchFamily="2" charset="-122"/>
              </a:rPr>
              <a:t>内在的呼召</a:t>
            </a:r>
          </a:p>
          <a:p>
            <a:pPr lvl="2"/>
            <a:r>
              <a:rPr lang="ja-JP" altLang="en-US" sz="2800" b="1">
                <a:solidFill>
                  <a:schemeClr val="bg1"/>
                </a:solidFill>
                <a:latin typeface="SimSun" panose="02010600030101010101" pitchFamily="2" charset="-122"/>
                <a:ea typeface="SimSun" panose="02010600030101010101" pitchFamily="2" charset="-122"/>
              </a:rPr>
              <a:t>外在的确认</a:t>
            </a:r>
            <a:endParaRPr lang="en-US" altLang="ja-JP" sz="2800" b="1" dirty="0">
              <a:solidFill>
                <a:schemeClr val="bg1"/>
              </a:solidFill>
              <a:latin typeface="SimSun" panose="02010600030101010101" pitchFamily="2" charset="-122"/>
              <a:ea typeface="SimSun" panose="02010600030101010101" pitchFamily="2" charset="-122"/>
            </a:endParaRPr>
          </a:p>
          <a:p>
            <a:pPr lvl="1"/>
            <a:r>
              <a:rPr lang="ja-JP" altLang="en-US" sz="3200" b="1">
                <a:solidFill>
                  <a:schemeClr val="bg1"/>
                </a:solidFill>
                <a:latin typeface="SimSun" panose="02010600030101010101" pitchFamily="2" charset="-122"/>
                <a:ea typeface="SimSun" panose="02010600030101010101" pitchFamily="2" charset="-122"/>
              </a:rPr>
              <a:t>训练的资质</a:t>
            </a:r>
            <a:endParaRPr lang="en-US" altLang="ja-JP" sz="3200" b="1" dirty="0">
              <a:solidFill>
                <a:schemeClr val="bg1"/>
              </a:solidFill>
              <a:latin typeface="SimSun" panose="02010600030101010101" pitchFamily="2" charset="-122"/>
              <a:ea typeface="SimSun" panose="02010600030101010101" pitchFamily="2" charset="-122"/>
            </a:endParaRPr>
          </a:p>
          <a:p>
            <a:pPr lvl="2"/>
            <a:r>
              <a:rPr lang="ja-JP" altLang="en-US" sz="2800" b="1">
                <a:solidFill>
                  <a:schemeClr val="bg1"/>
                </a:solidFill>
                <a:latin typeface="SimSun" panose="02010600030101010101" pitchFamily="2" charset="-122"/>
                <a:ea typeface="SimSun" panose="02010600030101010101" pitchFamily="2" charset="-122"/>
              </a:rPr>
              <a:t>基督徒领袖力</a:t>
            </a:r>
            <a:r>
              <a:rPr lang="en-US" altLang="ja-JP" sz="2800" b="1" dirty="0">
                <a:solidFill>
                  <a:schemeClr val="bg1"/>
                </a:solidFill>
                <a:latin typeface="SimSun" panose="02010600030101010101" pitchFamily="2" charset="-122"/>
                <a:ea typeface="SimSun" panose="02010600030101010101" pitchFamily="2" charset="-122"/>
              </a:rPr>
              <a:t>-</a:t>
            </a:r>
            <a:r>
              <a:rPr lang="ja-JP" altLang="en-US" sz="2800" b="1">
                <a:solidFill>
                  <a:schemeClr val="bg1"/>
                </a:solidFill>
                <a:latin typeface="SimSun" panose="02010600030101010101" pitchFamily="2" charset="-122"/>
                <a:ea typeface="SimSun" panose="02010600030101010101" pitchFamily="2" charset="-122"/>
              </a:rPr>
              <a:t>基督徒基础证书</a:t>
            </a:r>
            <a:endParaRPr lang="en-US" altLang="ja-JP" sz="2800" b="1" dirty="0">
              <a:solidFill>
                <a:schemeClr val="bg1"/>
              </a:solidFill>
              <a:latin typeface="SimSun" panose="02010600030101010101" pitchFamily="2" charset="-122"/>
              <a:ea typeface="SimSun" panose="02010600030101010101" pitchFamily="2" charset="-122"/>
            </a:endParaRPr>
          </a:p>
          <a:p>
            <a:pPr lvl="2"/>
            <a:r>
              <a:rPr lang="ja-JP" altLang="en-US" sz="2800" b="1">
                <a:solidFill>
                  <a:schemeClr val="bg1"/>
                </a:solidFill>
                <a:latin typeface="SimSun" panose="02010600030101010101" pitchFamily="2" charset="-122"/>
                <a:ea typeface="SimSun" panose="02010600030101010101" pitchFamily="2" charset="-122"/>
              </a:rPr>
              <a:t>侍奉中的重要关系</a:t>
            </a:r>
          </a:p>
          <a:p>
            <a:pPr lvl="1"/>
            <a:r>
              <a:rPr lang="ja-JP" altLang="en-US" sz="3200" b="1">
                <a:solidFill>
                  <a:schemeClr val="bg1"/>
                </a:solidFill>
                <a:latin typeface="SimSun" panose="02010600030101010101" pitchFamily="2" charset="-122"/>
                <a:ea typeface="SimSun" panose="02010600030101010101" pitchFamily="2" charset="-122"/>
              </a:rPr>
              <a:t>三名推荐人</a:t>
            </a:r>
          </a:p>
          <a:p>
            <a:pPr lvl="1"/>
            <a:r>
              <a:rPr lang="ja-JP" altLang="en-US" sz="3200" b="1">
                <a:solidFill>
                  <a:schemeClr val="bg1"/>
                </a:solidFill>
                <a:latin typeface="SimSun" panose="02010600030101010101" pitchFamily="2" charset="-122"/>
                <a:ea typeface="SimSun" panose="02010600030101010101" pitchFamily="2" charset="-122"/>
              </a:rPr>
              <a:t>认证卡、建立档案和相关文件</a:t>
            </a:r>
          </a:p>
          <a:p>
            <a:pPr lvl="1"/>
            <a:r>
              <a:rPr lang="ja-JP" altLang="en-US" sz="3200" b="1">
                <a:solidFill>
                  <a:schemeClr val="bg1"/>
                </a:solidFill>
                <a:latin typeface="SimSun" panose="02010600030101010101" pitchFamily="2" charset="-122"/>
                <a:ea typeface="SimSun" panose="02010600030101010101" pitchFamily="2" charset="-122"/>
              </a:rPr>
              <a:t>国际注册</a:t>
            </a:r>
          </a:p>
          <a:p>
            <a:endParaRPr lang="en-US" dirty="0">
              <a:solidFill>
                <a:schemeClr val="bg1"/>
              </a:solidFill>
            </a:endParaRPr>
          </a:p>
        </p:txBody>
      </p:sp>
    </p:spTree>
    <p:extLst>
      <p:ext uri="{BB962C8B-B14F-4D97-AF65-F5344CB8AC3E}">
        <p14:creationId xmlns:p14="http://schemas.microsoft.com/office/powerpoint/2010/main" val="205259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1DDB0-F877-984D-AC53-89E1838F5C8E}"/>
              </a:ext>
            </a:extLst>
          </p:cNvPr>
          <p:cNvSpPr>
            <a:spLocks noGrp="1"/>
          </p:cNvSpPr>
          <p:nvPr>
            <p:ph type="title"/>
          </p:nvPr>
        </p:nvSpPr>
        <p:spPr/>
        <p:txBody>
          <a:bodyPr/>
          <a:lstStyle/>
          <a:p>
            <a:pPr algn="ctr"/>
            <a:r>
              <a:rPr lang="ja-JP" altLang="en-US" b="1">
                <a:solidFill>
                  <a:schemeClr val="bg1"/>
                </a:solidFill>
                <a:latin typeface="SimSun" panose="02010600030101010101" pitchFamily="2" charset="-122"/>
                <a:ea typeface="SimSun" panose="02010600030101010101" pitchFamily="2" charset="-122"/>
              </a:rPr>
              <a:t>可信度</a:t>
            </a:r>
            <a:endParaRPr lang="en-US" dirty="0">
              <a:solidFill>
                <a:schemeClr val="bg1"/>
              </a:solidFill>
            </a:endParaRPr>
          </a:p>
        </p:txBody>
      </p:sp>
      <p:sp>
        <p:nvSpPr>
          <p:cNvPr id="3" name="Content Placeholder 2">
            <a:extLst>
              <a:ext uri="{FF2B5EF4-FFF2-40B4-BE49-F238E27FC236}">
                <a16:creationId xmlns:a16="http://schemas.microsoft.com/office/drawing/2014/main" id="{D3C2D687-DF45-F94D-B7D8-079883A456CC}"/>
              </a:ext>
            </a:extLst>
          </p:cNvPr>
          <p:cNvSpPr>
            <a:spLocks noGrp="1"/>
          </p:cNvSpPr>
          <p:nvPr>
            <p:ph idx="1"/>
          </p:nvPr>
        </p:nvSpPr>
        <p:spPr/>
        <p:txBody>
          <a:bodyPr/>
          <a:lstStyle/>
          <a:p>
            <a:pPr lvl="1"/>
            <a:r>
              <a:rPr lang="en-US" altLang="ja-JP" b="1" dirty="0">
                <a:solidFill>
                  <a:schemeClr val="bg1"/>
                </a:solidFill>
                <a:latin typeface="SimSun" panose="02010600030101010101" pitchFamily="2" charset="-122"/>
                <a:ea typeface="SimSun" panose="02010600030101010101" pitchFamily="2" charset="-122"/>
              </a:rPr>
              <a:t>CLI</a:t>
            </a:r>
            <a:r>
              <a:rPr lang="zh-CN" altLang="en-US" b="1" dirty="0">
                <a:solidFill>
                  <a:schemeClr val="bg1"/>
                </a:solidFill>
                <a:latin typeface="SimSun" panose="02010600030101010101" pitchFamily="2" charset="-122"/>
                <a:ea typeface="SimSun" panose="02010600030101010101" pitchFamily="2" charset="-122"/>
              </a:rPr>
              <a:t>：</a:t>
            </a:r>
            <a:r>
              <a:rPr lang="ja-JP" altLang="en-US" b="1">
                <a:solidFill>
                  <a:schemeClr val="bg1"/>
                </a:solidFill>
                <a:latin typeface="SimSun" panose="02010600030101010101" pitchFamily="2" charset="-122"/>
                <a:ea typeface="SimSun" panose="02010600030101010101" pitchFamily="2" charset="-122"/>
              </a:rPr>
              <a:t>不是授予</a:t>
            </a:r>
            <a:r>
              <a:rPr lang="zh-CN" altLang="en-US" b="1" dirty="0">
                <a:solidFill>
                  <a:schemeClr val="bg1"/>
                </a:solidFill>
                <a:latin typeface="SimSun" panose="02010600030101010101" pitchFamily="2" charset="-122"/>
                <a:ea typeface="SimSun" panose="02010600030101010101" pitchFamily="2" charset="-122"/>
              </a:rPr>
              <a:t>，</a:t>
            </a:r>
            <a:r>
              <a:rPr lang="ja-JP" altLang="en-US" b="1">
                <a:solidFill>
                  <a:schemeClr val="bg1"/>
                </a:solidFill>
                <a:latin typeface="SimSun" panose="02010600030101010101" pitchFamily="2" charset="-122"/>
                <a:ea typeface="SimSun" panose="02010600030101010101" pitchFamily="2" charset="-122"/>
              </a:rPr>
              <a:t>而是确认</a:t>
            </a:r>
            <a:endParaRPr lang="en-US" altLang="ja-JP" b="1" dirty="0">
              <a:solidFill>
                <a:schemeClr val="bg1"/>
              </a:solidFill>
              <a:latin typeface="SimSun" panose="02010600030101010101" pitchFamily="2" charset="-122"/>
              <a:ea typeface="SimSun" panose="02010600030101010101" pitchFamily="2" charset="-122"/>
            </a:endParaRPr>
          </a:p>
          <a:p>
            <a:pPr lvl="1"/>
            <a:r>
              <a:rPr lang="ja-JP" altLang="en-US" b="1">
                <a:solidFill>
                  <a:schemeClr val="bg1"/>
                </a:solidFill>
                <a:latin typeface="SimSun" panose="02010600030101010101" pitchFamily="2" charset="-122"/>
                <a:ea typeface="SimSun" panose="02010600030101010101" pitchFamily="2" charset="-122"/>
              </a:rPr>
              <a:t>地方教会</a:t>
            </a:r>
            <a:r>
              <a:rPr lang="zh-CN" altLang="en-US" b="1" dirty="0">
                <a:solidFill>
                  <a:schemeClr val="bg1"/>
                </a:solidFill>
                <a:latin typeface="SimSun" panose="02010600030101010101" pitchFamily="2" charset="-122"/>
                <a:ea typeface="SimSun" panose="02010600030101010101" pitchFamily="2" charset="-122"/>
              </a:rPr>
              <a:t>：</a:t>
            </a:r>
            <a:r>
              <a:rPr lang="ja-JP" altLang="en-US" b="1">
                <a:solidFill>
                  <a:schemeClr val="bg1"/>
                </a:solidFill>
                <a:latin typeface="SimSun" panose="02010600030101010101" pitchFamily="2" charset="-122"/>
                <a:ea typeface="SimSun" panose="02010600030101010101" pitchFamily="2" charset="-122"/>
              </a:rPr>
              <a:t>一个值得信赖的地方教会</a:t>
            </a:r>
            <a:r>
              <a:rPr lang="en-US" altLang="ja-JP" b="1" dirty="0">
                <a:solidFill>
                  <a:schemeClr val="bg1"/>
                </a:solidFill>
                <a:latin typeface="SimSun" panose="02010600030101010101" pitchFamily="2" charset="-122"/>
                <a:ea typeface="SimSun" panose="02010600030101010101" pitchFamily="2" charset="-122"/>
              </a:rPr>
              <a:t>——</a:t>
            </a:r>
            <a:r>
              <a:rPr lang="ja-JP" altLang="en-US" b="1">
                <a:solidFill>
                  <a:schemeClr val="bg1"/>
                </a:solidFill>
                <a:latin typeface="SimSun" panose="02010600030101010101" pitchFamily="2" charset="-122"/>
                <a:ea typeface="SimSun" panose="02010600030101010101" pitchFamily="2" charset="-122"/>
              </a:rPr>
              <a:t>或一所学校及当地领袖推荐。</a:t>
            </a:r>
          </a:p>
          <a:p>
            <a:pPr lvl="1"/>
            <a:r>
              <a:rPr lang="ja-JP" altLang="en-US" b="1">
                <a:solidFill>
                  <a:schemeClr val="bg1"/>
                </a:solidFill>
                <a:latin typeface="SimSun" panose="02010600030101010101" pitchFamily="2" charset="-122"/>
                <a:ea typeface="SimSun" panose="02010600030101010101" pitchFamily="2" charset="-122"/>
              </a:rPr>
              <a:t>装备</a:t>
            </a:r>
            <a:r>
              <a:rPr lang="zh-CN" altLang="en-US" b="1" dirty="0">
                <a:solidFill>
                  <a:schemeClr val="bg1"/>
                </a:solidFill>
                <a:latin typeface="SimSun" panose="02010600030101010101" pitchFamily="2" charset="-122"/>
                <a:ea typeface="SimSun" panose="02010600030101010101" pitchFamily="2" charset="-122"/>
              </a:rPr>
              <a:t>：</a:t>
            </a:r>
            <a:r>
              <a:rPr lang="ja-JP" altLang="en-US" b="1">
                <a:solidFill>
                  <a:schemeClr val="bg1"/>
                </a:solidFill>
                <a:latin typeface="SimSun" panose="02010600030101010101" pitchFamily="2" charset="-122"/>
                <a:ea typeface="SimSun" panose="02010600030101010101" pitchFamily="2" charset="-122"/>
              </a:rPr>
              <a:t>相应的学术能力</a:t>
            </a:r>
          </a:p>
          <a:p>
            <a:pPr lvl="1"/>
            <a:r>
              <a:rPr lang="ja-JP" altLang="en-US" b="1">
                <a:solidFill>
                  <a:schemeClr val="bg1"/>
                </a:solidFill>
                <a:latin typeface="SimSun" panose="02010600030101010101" pitchFamily="2" charset="-122"/>
                <a:ea typeface="SimSun" panose="02010600030101010101" pitchFamily="2" charset="-122"/>
              </a:rPr>
              <a:t>确认的方式</a:t>
            </a:r>
            <a:r>
              <a:rPr lang="zh-CN" altLang="en-US" b="1" dirty="0">
                <a:solidFill>
                  <a:schemeClr val="bg1"/>
                </a:solidFill>
                <a:latin typeface="SimSun" panose="02010600030101010101" pitchFamily="2" charset="-122"/>
                <a:ea typeface="SimSun" panose="02010600030101010101" pitchFamily="2" charset="-122"/>
              </a:rPr>
              <a:t>：</a:t>
            </a:r>
            <a:r>
              <a:rPr lang="ja-JP" altLang="en-US" b="1">
                <a:solidFill>
                  <a:schemeClr val="bg1"/>
                </a:solidFill>
                <a:latin typeface="SimSun" panose="02010600030101010101" pitchFamily="2" charset="-122"/>
                <a:ea typeface="SimSun" panose="02010600030101010101" pitchFamily="2" charset="-122"/>
              </a:rPr>
              <a:t>可以来电</a:t>
            </a:r>
            <a:r>
              <a:rPr lang="zh-CN" altLang="en-US" b="1" dirty="0">
                <a:solidFill>
                  <a:schemeClr val="bg1"/>
                </a:solidFill>
                <a:latin typeface="SimSun" panose="02010600030101010101" pitchFamily="2" charset="-122"/>
                <a:ea typeface="SimSun" panose="02010600030101010101" pitchFamily="2" charset="-122"/>
              </a:rPr>
              <a:t>、</a:t>
            </a:r>
            <a:r>
              <a:rPr lang="ja-JP" altLang="en-US" b="1">
                <a:solidFill>
                  <a:schemeClr val="bg1"/>
                </a:solidFill>
                <a:latin typeface="SimSun" panose="02010600030101010101" pitchFamily="2" charset="-122"/>
                <a:ea typeface="SimSun" panose="02010600030101010101" pitchFamily="2" charset="-122"/>
              </a:rPr>
              <a:t>来函及确认</a:t>
            </a:r>
            <a:endParaRPr lang="en-US" altLang="ja-JP" b="1" dirty="0">
              <a:solidFill>
                <a:schemeClr val="bg1"/>
              </a:solidFill>
              <a:latin typeface="SimSun" panose="02010600030101010101" pitchFamily="2" charset="-122"/>
              <a:ea typeface="SimSun" panose="02010600030101010101" pitchFamily="2" charset="-122"/>
            </a:endParaRPr>
          </a:p>
          <a:p>
            <a:pPr lvl="1"/>
            <a:r>
              <a:rPr lang="ja-JP" altLang="en-US" b="1">
                <a:solidFill>
                  <a:schemeClr val="bg1"/>
                </a:solidFill>
                <a:latin typeface="SimSun" panose="02010600030101010101" pitchFamily="2" charset="-122"/>
                <a:ea typeface="SimSun" panose="02010600030101010101" pitchFamily="2" charset="-122"/>
              </a:rPr>
              <a:t>确认与基督教领袖联盟建立联系</a:t>
            </a:r>
          </a:p>
          <a:p>
            <a:endParaRPr lang="en-US" dirty="0">
              <a:solidFill>
                <a:schemeClr val="bg1"/>
              </a:solidFill>
            </a:endParaRPr>
          </a:p>
        </p:txBody>
      </p:sp>
    </p:spTree>
    <p:extLst>
      <p:ext uri="{BB962C8B-B14F-4D97-AF65-F5344CB8AC3E}">
        <p14:creationId xmlns:p14="http://schemas.microsoft.com/office/powerpoint/2010/main" val="194267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383B6-364D-8245-BA95-CF0CB6547925}"/>
              </a:ext>
            </a:extLst>
          </p:cNvPr>
          <p:cNvSpPr>
            <a:spLocks noGrp="1"/>
          </p:cNvSpPr>
          <p:nvPr>
            <p:ph type="title"/>
          </p:nvPr>
        </p:nvSpPr>
        <p:spPr/>
        <p:txBody>
          <a:bodyPr/>
          <a:lstStyle/>
          <a:p>
            <a:pPr algn="ctr"/>
            <a:r>
              <a:rPr lang="ja-JP" altLang="en-US" b="1">
                <a:solidFill>
                  <a:schemeClr val="bg1"/>
                </a:solidFill>
                <a:latin typeface="SimSun" panose="02010600030101010101" pitchFamily="2" charset="-122"/>
                <a:ea typeface="SimSun" panose="02010600030101010101" pitchFamily="2" charset="-122"/>
              </a:rPr>
              <a:t>按立的类型</a:t>
            </a:r>
            <a:endParaRPr lang="en-US" dirty="0">
              <a:solidFill>
                <a:schemeClr val="bg1"/>
              </a:solidFill>
            </a:endParaRPr>
          </a:p>
        </p:txBody>
      </p:sp>
      <p:sp>
        <p:nvSpPr>
          <p:cNvPr id="3" name="Content Placeholder 2">
            <a:extLst>
              <a:ext uri="{FF2B5EF4-FFF2-40B4-BE49-F238E27FC236}">
                <a16:creationId xmlns:a16="http://schemas.microsoft.com/office/drawing/2014/main" id="{2D442DCF-8F00-564B-90EB-84FA683477A4}"/>
              </a:ext>
            </a:extLst>
          </p:cNvPr>
          <p:cNvSpPr>
            <a:spLocks noGrp="1"/>
          </p:cNvSpPr>
          <p:nvPr>
            <p:ph idx="1"/>
          </p:nvPr>
        </p:nvSpPr>
        <p:spPr/>
        <p:txBody>
          <a:bodyPr>
            <a:normAutofit/>
          </a:bodyPr>
          <a:lstStyle/>
          <a:p>
            <a:pPr lvl="1"/>
            <a:r>
              <a:rPr lang="ja-JP" altLang="en-US" sz="3200" b="1">
                <a:solidFill>
                  <a:schemeClr val="bg1"/>
                </a:solidFill>
                <a:latin typeface="SimSun" panose="02010600030101010101" pitchFamily="2" charset="-122"/>
                <a:ea typeface="SimSun" panose="02010600030101010101" pitchFamily="2" charset="-122"/>
              </a:rPr>
              <a:t>执事的侍奉</a:t>
            </a:r>
          </a:p>
          <a:p>
            <a:pPr lvl="1"/>
            <a:r>
              <a:rPr lang="ja-JP" altLang="en-US" sz="3200" b="1">
                <a:solidFill>
                  <a:schemeClr val="bg1"/>
                </a:solidFill>
                <a:latin typeface="SimSun" panose="02010600030101010101" pitchFamily="2" charset="-122"/>
                <a:ea typeface="SimSun" panose="02010600030101010101" pitchFamily="2" charset="-122"/>
              </a:rPr>
              <a:t>根据司提反</a:t>
            </a:r>
            <a:r>
              <a:rPr lang="en-US" altLang="ja-JP" sz="3200" b="1" dirty="0">
                <a:solidFill>
                  <a:schemeClr val="bg1"/>
                </a:solidFill>
                <a:latin typeface="SimSun" panose="02010600030101010101" pitchFamily="2" charset="-122"/>
                <a:ea typeface="SimSun" panose="02010600030101010101" pitchFamily="2" charset="-122"/>
              </a:rPr>
              <a:t>(</a:t>
            </a:r>
            <a:r>
              <a:rPr lang="ja-JP" altLang="en-US" sz="3200" b="1">
                <a:solidFill>
                  <a:schemeClr val="bg1"/>
                </a:solidFill>
                <a:latin typeface="SimSun" panose="02010600030101010101" pitchFamily="2" charset="-122"/>
                <a:ea typeface="SimSun" panose="02010600030101010101" pitchFamily="2" charset="-122"/>
              </a:rPr>
              <a:t>徒</a:t>
            </a:r>
            <a:r>
              <a:rPr lang="en-US" altLang="ja-JP" sz="3200" b="1" dirty="0">
                <a:solidFill>
                  <a:schemeClr val="bg1"/>
                </a:solidFill>
                <a:latin typeface="SimSun" panose="02010600030101010101" pitchFamily="2" charset="-122"/>
                <a:ea typeface="SimSun" panose="02010600030101010101" pitchFamily="2" charset="-122"/>
              </a:rPr>
              <a:t>6:5)</a:t>
            </a:r>
            <a:r>
              <a:rPr lang="ja-JP" altLang="en-US" sz="3200" b="1">
                <a:solidFill>
                  <a:schemeClr val="bg1"/>
                </a:solidFill>
                <a:latin typeface="SimSun" panose="02010600030101010101" pitchFamily="2" charset="-122"/>
                <a:ea typeface="SimSun" panose="02010600030101010101" pitchFamily="2" charset="-122"/>
              </a:rPr>
              <a:t>和腓比</a:t>
            </a:r>
            <a:r>
              <a:rPr lang="en-US" altLang="ja-JP" sz="3200" b="1" dirty="0">
                <a:solidFill>
                  <a:schemeClr val="bg1"/>
                </a:solidFill>
                <a:latin typeface="SimSun" panose="02010600030101010101" pitchFamily="2" charset="-122"/>
                <a:ea typeface="SimSun" panose="02010600030101010101" pitchFamily="2" charset="-122"/>
              </a:rPr>
              <a:t>(</a:t>
            </a:r>
            <a:r>
              <a:rPr lang="ja-JP" altLang="en-US" sz="3200" b="1">
                <a:solidFill>
                  <a:schemeClr val="bg1"/>
                </a:solidFill>
                <a:latin typeface="SimSun" panose="02010600030101010101" pitchFamily="2" charset="-122"/>
                <a:ea typeface="SimSun" panose="02010600030101010101" pitchFamily="2" charset="-122"/>
              </a:rPr>
              <a:t>罗马书</a:t>
            </a:r>
            <a:r>
              <a:rPr lang="en-US" altLang="ja-JP" sz="3200" b="1" dirty="0">
                <a:solidFill>
                  <a:schemeClr val="bg1"/>
                </a:solidFill>
                <a:latin typeface="SimSun" panose="02010600030101010101" pitchFamily="2" charset="-122"/>
                <a:ea typeface="SimSun" panose="02010600030101010101" pitchFamily="2" charset="-122"/>
              </a:rPr>
              <a:t>16:1-2)</a:t>
            </a:r>
            <a:r>
              <a:rPr lang="ja-JP" altLang="en-US" sz="3200" b="1">
                <a:solidFill>
                  <a:schemeClr val="bg1"/>
                </a:solidFill>
                <a:latin typeface="SimSun" panose="02010600030101010101" pitchFamily="2" charset="-122"/>
                <a:ea typeface="SimSun" panose="02010600030101010101" pitchFamily="2" charset="-122"/>
              </a:rPr>
              <a:t>的次序，有男有女。</a:t>
            </a:r>
          </a:p>
          <a:p>
            <a:pPr lvl="1"/>
            <a:r>
              <a:rPr lang="ja-JP" altLang="en-US" sz="3200" b="1">
                <a:solidFill>
                  <a:schemeClr val="bg1"/>
                </a:solidFill>
                <a:latin typeface="SimSun" panose="02010600030101010101" pitchFamily="2" charset="-122"/>
                <a:ea typeface="SimSun" panose="02010600030101010101" pitchFamily="2" charset="-122"/>
              </a:rPr>
              <a:t>早期教会对事工的认识。</a:t>
            </a:r>
          </a:p>
          <a:p>
            <a:pPr lvl="1"/>
            <a:r>
              <a:rPr lang="ja-JP" altLang="en-US" sz="3200" b="1">
                <a:solidFill>
                  <a:schemeClr val="bg1"/>
                </a:solidFill>
                <a:latin typeface="SimSun" panose="02010600030101010101" pitchFamily="2" charset="-122"/>
                <a:ea typeface="SimSun" panose="02010600030101010101" pitchFamily="2" charset="-122"/>
              </a:rPr>
              <a:t>美国承认的宗教组织，特许教育机构和按立教会领袖。</a:t>
            </a:r>
          </a:p>
          <a:p>
            <a:endParaRPr lang="en-US" dirty="0">
              <a:solidFill>
                <a:schemeClr val="bg1"/>
              </a:solidFill>
            </a:endParaRPr>
          </a:p>
        </p:txBody>
      </p:sp>
    </p:spTree>
    <p:extLst>
      <p:ext uri="{BB962C8B-B14F-4D97-AF65-F5344CB8AC3E}">
        <p14:creationId xmlns:p14="http://schemas.microsoft.com/office/powerpoint/2010/main" val="1179000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72CAD-13EB-F946-BE45-5C7C682B3429}"/>
              </a:ext>
            </a:extLst>
          </p:cNvPr>
          <p:cNvSpPr>
            <a:spLocks noGrp="1"/>
          </p:cNvSpPr>
          <p:nvPr>
            <p:ph type="title"/>
          </p:nvPr>
        </p:nvSpPr>
        <p:spPr/>
        <p:txBody>
          <a:bodyPr/>
          <a:lstStyle/>
          <a:p>
            <a:pPr algn="ctr"/>
            <a:r>
              <a:rPr lang="ja-JP" altLang="en-US" b="1">
                <a:solidFill>
                  <a:schemeClr val="bg1"/>
                </a:solidFill>
                <a:latin typeface="SimSun" panose="02010600030101010101" pitchFamily="2" charset="-122"/>
                <a:ea typeface="SimSun" panose="02010600030101010101" pitchFamily="2" charset="-122"/>
              </a:rPr>
              <a:t>按立的认可</a:t>
            </a:r>
            <a:endParaRPr lang="en-US" dirty="0">
              <a:solidFill>
                <a:schemeClr val="bg1"/>
              </a:solidFill>
            </a:endParaRPr>
          </a:p>
        </p:txBody>
      </p:sp>
      <p:sp>
        <p:nvSpPr>
          <p:cNvPr id="3" name="Content Placeholder 2">
            <a:extLst>
              <a:ext uri="{FF2B5EF4-FFF2-40B4-BE49-F238E27FC236}">
                <a16:creationId xmlns:a16="http://schemas.microsoft.com/office/drawing/2014/main" id="{AF1E1E64-A4FF-EF45-BB57-76C17ADD4ECD}"/>
              </a:ext>
            </a:extLst>
          </p:cNvPr>
          <p:cNvSpPr>
            <a:spLocks noGrp="1"/>
          </p:cNvSpPr>
          <p:nvPr>
            <p:ph idx="1"/>
          </p:nvPr>
        </p:nvSpPr>
        <p:spPr/>
        <p:txBody>
          <a:bodyPr/>
          <a:lstStyle/>
          <a:p>
            <a:pPr marL="457200" lvl="1" indent="0">
              <a:buNone/>
            </a:pPr>
            <a:endParaRPr lang="en-US" altLang="ja-JP" b="1" dirty="0">
              <a:solidFill>
                <a:schemeClr val="bg1"/>
              </a:solidFill>
              <a:latin typeface="SimSun" panose="02010600030101010101" pitchFamily="2" charset="-122"/>
              <a:ea typeface="SimSun" panose="02010600030101010101" pitchFamily="2" charset="-122"/>
            </a:endParaRPr>
          </a:p>
          <a:p>
            <a:pPr lvl="1"/>
            <a:r>
              <a:rPr lang="ja-JP" altLang="en-US" sz="3600" b="1">
                <a:solidFill>
                  <a:schemeClr val="bg1"/>
                </a:solidFill>
                <a:latin typeface="SimSun" panose="02010600030101010101" pitchFamily="2" charset="-122"/>
                <a:ea typeface="SimSun" panose="02010600030101010101" pitchFamily="2" charset="-122"/>
              </a:rPr>
              <a:t>根据国家和地点而定</a:t>
            </a:r>
            <a:endParaRPr lang="en-US" altLang="ja-JP" sz="3600" b="1" dirty="0">
              <a:solidFill>
                <a:schemeClr val="bg1"/>
              </a:solidFill>
              <a:latin typeface="SimSun" panose="02010600030101010101" pitchFamily="2" charset="-122"/>
              <a:ea typeface="SimSun" panose="02010600030101010101" pitchFamily="2" charset="-122"/>
            </a:endParaRPr>
          </a:p>
          <a:p>
            <a:pPr lvl="2"/>
            <a:r>
              <a:rPr lang="ja-JP" altLang="en-US" sz="3200" b="1">
                <a:solidFill>
                  <a:schemeClr val="bg1"/>
                </a:solidFill>
                <a:latin typeface="SimSun" panose="02010600030101010101" pitchFamily="2" charset="-122"/>
                <a:ea typeface="SimSun" panose="02010600030101010101" pitchFamily="2" charset="-122"/>
              </a:rPr>
              <a:t>一般民众和政府官员均承认这一按立</a:t>
            </a:r>
          </a:p>
          <a:p>
            <a:pPr lvl="1"/>
            <a:r>
              <a:rPr lang="ja-JP" altLang="en-US" sz="3600" b="1">
                <a:solidFill>
                  <a:schemeClr val="bg1"/>
                </a:solidFill>
                <a:latin typeface="SimSun" panose="02010600030101010101" pitchFamily="2" charset="-122"/>
                <a:ea typeface="SimSun" panose="02010600030101010101" pitchFamily="2" charset="-122"/>
              </a:rPr>
              <a:t>很多教会和组织会也认可</a:t>
            </a:r>
          </a:p>
          <a:p>
            <a:pPr lvl="1"/>
            <a:r>
              <a:rPr lang="ja-JP" altLang="en-US" sz="3600" b="1">
                <a:solidFill>
                  <a:schemeClr val="bg1"/>
                </a:solidFill>
                <a:latin typeface="SimSun" panose="02010600030101010101" pitchFamily="2" charset="-122"/>
                <a:ea typeface="SimSun" panose="02010600030101010101" pitchFamily="2" charset="-122"/>
              </a:rPr>
              <a:t>对只按立那些得到其教会领袖认可人员的封闭型教会，不会接受这一按立。</a:t>
            </a:r>
          </a:p>
          <a:p>
            <a:pPr lvl="1"/>
            <a:r>
              <a:rPr lang="ja-JP" altLang="en-US" sz="3600" b="1">
                <a:solidFill>
                  <a:schemeClr val="bg1"/>
                </a:solidFill>
                <a:latin typeface="SimSun" panose="02010600030101010101" pitchFamily="2" charset="-122"/>
                <a:ea typeface="SimSun" panose="02010600030101010101" pitchFamily="2" charset="-122"/>
              </a:rPr>
              <a:t>基督教领袖联盟目录的含义</a:t>
            </a:r>
          </a:p>
        </p:txBody>
      </p:sp>
    </p:spTree>
    <p:extLst>
      <p:ext uri="{BB962C8B-B14F-4D97-AF65-F5344CB8AC3E}">
        <p14:creationId xmlns:p14="http://schemas.microsoft.com/office/powerpoint/2010/main" val="844806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46971-B52F-7F4A-A63B-3FAFBF225795}"/>
              </a:ext>
            </a:extLst>
          </p:cNvPr>
          <p:cNvSpPr>
            <a:spLocks noGrp="1"/>
          </p:cNvSpPr>
          <p:nvPr>
            <p:ph type="title"/>
          </p:nvPr>
        </p:nvSpPr>
        <p:spPr/>
        <p:txBody>
          <a:bodyPr/>
          <a:lstStyle/>
          <a:p>
            <a:r>
              <a:rPr lang="ja-JP" altLang="en-US" b="1">
                <a:solidFill>
                  <a:schemeClr val="bg1"/>
                </a:solidFill>
                <a:latin typeface="SimSun" panose="02010600030101010101" pitchFamily="2" charset="-122"/>
                <a:ea typeface="SimSun" panose="02010600030101010101" pitchFamily="2" charset="-122"/>
              </a:rPr>
              <a:t>执事的侍奉</a:t>
            </a:r>
            <a:r>
              <a:rPr lang="zh-CN" altLang="en-US" b="1" dirty="0">
                <a:solidFill>
                  <a:schemeClr val="bg1"/>
                </a:solidFill>
                <a:latin typeface="SimSun" panose="02010600030101010101" pitchFamily="2" charset="-122"/>
                <a:ea typeface="SimSun" panose="02010600030101010101" pitchFamily="2" charset="-122"/>
              </a:rPr>
              <a:t>（</a:t>
            </a:r>
            <a:r>
              <a:rPr lang="en-US" altLang="zh-CN" b="1" dirty="0">
                <a:solidFill>
                  <a:schemeClr val="bg1"/>
                </a:solidFill>
                <a:latin typeface="SimSun" panose="02010600030101010101" pitchFamily="2" charset="-122"/>
                <a:ea typeface="SimSun" panose="02010600030101010101" pitchFamily="2" charset="-122"/>
              </a:rPr>
              <a:t>I)</a:t>
            </a:r>
            <a:endParaRPr lang="en-US" dirty="0"/>
          </a:p>
        </p:txBody>
      </p:sp>
      <p:sp>
        <p:nvSpPr>
          <p:cNvPr id="3" name="Content Placeholder 2">
            <a:extLst>
              <a:ext uri="{FF2B5EF4-FFF2-40B4-BE49-F238E27FC236}">
                <a16:creationId xmlns:a16="http://schemas.microsoft.com/office/drawing/2014/main" id="{E97F9C0A-9DA4-1648-8640-C54C88973E3B}"/>
              </a:ext>
            </a:extLst>
          </p:cNvPr>
          <p:cNvSpPr>
            <a:spLocks noGrp="1"/>
          </p:cNvSpPr>
          <p:nvPr>
            <p:ph idx="1"/>
          </p:nvPr>
        </p:nvSpPr>
        <p:spPr/>
        <p:txBody>
          <a:bodyPr>
            <a:normAutofit/>
          </a:bodyPr>
          <a:lstStyle/>
          <a:p>
            <a:r>
              <a:rPr lang="ja-JP" altLang="en-US" b="1">
                <a:solidFill>
                  <a:schemeClr val="bg1"/>
                </a:solidFill>
                <a:latin typeface="SimSun" panose="02010600030101010101" pitchFamily="2" charset="-122"/>
                <a:ea typeface="SimSun" panose="02010600030101010101" pitchFamily="2" charset="-122"/>
              </a:rPr>
              <a:t>对基督徒领导力研究院的意义</a:t>
            </a:r>
            <a:endParaRPr lang="ja-JP" altLang="en-US">
              <a:solidFill>
                <a:schemeClr val="bg1"/>
              </a:solidFill>
              <a:latin typeface="SimSun" panose="02010600030101010101" pitchFamily="2" charset="-122"/>
              <a:ea typeface="SimSun" panose="02010600030101010101" pitchFamily="2" charset="-122"/>
            </a:endParaRPr>
          </a:p>
          <a:p>
            <a:r>
              <a:rPr lang="en-US" altLang="ja-JP" dirty="0">
                <a:solidFill>
                  <a:schemeClr val="bg1"/>
                </a:solidFill>
                <a:latin typeface="SimSun" panose="02010600030101010101" pitchFamily="2" charset="-122"/>
                <a:ea typeface="SimSun" panose="02010600030101010101" pitchFamily="2" charset="-122"/>
              </a:rPr>
              <a:t>1</a:t>
            </a:r>
            <a:r>
              <a:rPr lang="ja-JP" altLang="en-US">
                <a:solidFill>
                  <a:schemeClr val="bg1"/>
                </a:solidFill>
                <a:latin typeface="SimSun" panose="02010600030101010101" pitchFamily="2" charset="-122"/>
                <a:ea typeface="SimSun" panose="02010600030101010101" pitchFamily="2" charset="-122"/>
              </a:rPr>
              <a:t>基督仆人管家的基督徒领袖</a:t>
            </a:r>
          </a:p>
          <a:p>
            <a:r>
              <a:rPr lang="ja-JP" altLang="en-US">
                <a:solidFill>
                  <a:schemeClr val="bg1"/>
                </a:solidFill>
                <a:latin typeface="SimSun" panose="02010600030101010101" pitchFamily="2" charset="-122"/>
                <a:ea typeface="SimSun" panose="02010600030101010101" pitchFamily="2" charset="-122"/>
              </a:rPr>
              <a:t>作为无论是长老，是执事，我们都要兴起仆人作领袖。</a:t>
            </a:r>
          </a:p>
          <a:p>
            <a:r>
              <a:rPr lang="en-US" altLang="ja-JP" dirty="0">
                <a:solidFill>
                  <a:schemeClr val="bg1"/>
                </a:solidFill>
                <a:latin typeface="SimSun" panose="02010600030101010101" pitchFamily="2" charset="-122"/>
                <a:ea typeface="SimSun" panose="02010600030101010101" pitchFamily="2" charset="-122"/>
              </a:rPr>
              <a:t>2. </a:t>
            </a:r>
            <a:r>
              <a:rPr lang="ja-JP" altLang="en-US">
                <a:solidFill>
                  <a:schemeClr val="bg1"/>
                </a:solidFill>
                <a:latin typeface="SimSun" panose="02010600030101010101" pitchFamily="2" charset="-122"/>
                <a:ea typeface="SimSun" panose="02010600030101010101" pitchFamily="2" charset="-122"/>
              </a:rPr>
              <a:t>我们重点关注的是那些可能无法进入正规神学院或圣经学校的地方教会的领袖。网上教育使正式培训变得方便。</a:t>
            </a:r>
          </a:p>
          <a:p>
            <a:r>
              <a:rPr lang="ja-JP" altLang="en-US">
                <a:solidFill>
                  <a:schemeClr val="bg1"/>
                </a:solidFill>
                <a:latin typeface="SimSun" panose="02010600030101010101" pitchFamily="2" charset="-122"/>
                <a:ea typeface="SimSun" panose="02010600030101010101" pitchFamily="2" charset="-122"/>
              </a:rPr>
              <a:t>带职侍奉的基督教领袖</a:t>
            </a:r>
          </a:p>
          <a:p>
            <a:r>
              <a:rPr lang="ja-JP" altLang="en-US">
                <a:solidFill>
                  <a:schemeClr val="bg1"/>
                </a:solidFill>
                <a:latin typeface="SimSun" panose="02010600030101010101" pitchFamily="2" charset="-122"/>
                <a:ea typeface="SimSun" panose="02010600030101010101" pitchFamily="2" charset="-122"/>
              </a:rPr>
              <a:t>侍奉</a:t>
            </a:r>
          </a:p>
          <a:p>
            <a:r>
              <a:rPr lang="ja-JP" altLang="en-US">
                <a:solidFill>
                  <a:schemeClr val="bg1"/>
                </a:solidFill>
                <a:latin typeface="SimSun" panose="02010600030101010101" pitchFamily="2" charset="-122"/>
                <a:ea typeface="SimSun" panose="02010600030101010101" pitchFamily="2" charset="-122"/>
              </a:rPr>
              <a:t>企业</a:t>
            </a:r>
          </a:p>
          <a:p>
            <a:endParaRPr lang="en-US" dirty="0">
              <a:solidFill>
                <a:schemeClr val="bg1"/>
              </a:solidFill>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1372885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F978-0E6B-784E-97D1-8AE33B1411A0}"/>
              </a:ext>
            </a:extLst>
          </p:cNvPr>
          <p:cNvSpPr>
            <a:spLocks noGrp="1"/>
          </p:cNvSpPr>
          <p:nvPr>
            <p:ph type="title"/>
          </p:nvPr>
        </p:nvSpPr>
        <p:spPr/>
        <p:txBody>
          <a:bodyPr/>
          <a:lstStyle/>
          <a:p>
            <a:r>
              <a:rPr lang="ja-JP" altLang="en-US" b="1">
                <a:solidFill>
                  <a:schemeClr val="bg1"/>
                </a:solidFill>
                <a:latin typeface="SimSun" panose="02010600030101010101" pitchFamily="2" charset="-122"/>
                <a:ea typeface="SimSun" panose="02010600030101010101" pitchFamily="2" charset="-122"/>
              </a:rPr>
              <a:t>执事的侍奉</a:t>
            </a:r>
            <a:r>
              <a:rPr lang="zh-CN" altLang="en-US" b="1" dirty="0">
                <a:solidFill>
                  <a:schemeClr val="bg1"/>
                </a:solidFill>
                <a:latin typeface="SimSun" panose="02010600030101010101" pitchFamily="2" charset="-122"/>
                <a:ea typeface="SimSun" panose="02010600030101010101" pitchFamily="2" charset="-122"/>
              </a:rPr>
              <a:t>（</a:t>
            </a:r>
            <a:r>
              <a:rPr lang="en-US" altLang="zh-CN" b="1" dirty="0">
                <a:solidFill>
                  <a:schemeClr val="bg1"/>
                </a:solidFill>
                <a:latin typeface="SimSun" panose="02010600030101010101" pitchFamily="2" charset="-122"/>
                <a:ea typeface="SimSun" panose="02010600030101010101" pitchFamily="2" charset="-122"/>
              </a:rPr>
              <a:t>I)</a:t>
            </a:r>
            <a:endParaRPr lang="en-US" dirty="0">
              <a:solidFill>
                <a:schemeClr val="bg1"/>
              </a:solidFill>
            </a:endParaRPr>
          </a:p>
        </p:txBody>
      </p:sp>
      <p:sp>
        <p:nvSpPr>
          <p:cNvPr id="3" name="Content Placeholder 2">
            <a:extLst>
              <a:ext uri="{FF2B5EF4-FFF2-40B4-BE49-F238E27FC236}">
                <a16:creationId xmlns:a16="http://schemas.microsoft.com/office/drawing/2014/main" id="{C27C7B15-61FA-0C45-8978-13AA89965282}"/>
              </a:ext>
            </a:extLst>
          </p:cNvPr>
          <p:cNvSpPr>
            <a:spLocks noGrp="1"/>
          </p:cNvSpPr>
          <p:nvPr>
            <p:ph idx="1"/>
          </p:nvPr>
        </p:nvSpPr>
        <p:spPr>
          <a:xfrm>
            <a:off x="838200" y="1517904"/>
            <a:ext cx="10515600" cy="4659059"/>
          </a:xfrm>
        </p:spPr>
        <p:txBody>
          <a:bodyPr>
            <a:normAutofit/>
          </a:bodyPr>
          <a:lstStyle/>
          <a:p>
            <a:r>
              <a:rPr lang="en-US" altLang="ja-JP" sz="3600" dirty="0">
                <a:solidFill>
                  <a:schemeClr val="bg1"/>
                </a:solidFill>
                <a:latin typeface="SimSun" panose="02010600030101010101" pitchFamily="2" charset="-122"/>
                <a:ea typeface="SimSun" panose="02010600030101010101" pitchFamily="2" charset="-122"/>
              </a:rPr>
              <a:t>3.</a:t>
            </a:r>
            <a:r>
              <a:rPr lang="ja-JP" altLang="en-US" sz="3600">
                <a:solidFill>
                  <a:schemeClr val="bg1"/>
                </a:solidFill>
                <a:latin typeface="SimSun" panose="02010600030101010101" pitchFamily="2" charset="-122"/>
                <a:ea typeface="SimSun" panose="02010600030101010101" pitchFamily="2" charset="-122"/>
              </a:rPr>
              <a:t>正式的培训可以让你达到你所需要的程度</a:t>
            </a:r>
          </a:p>
          <a:p>
            <a:pPr lvl="1"/>
            <a:r>
              <a:rPr lang="ja-JP" altLang="en-US" sz="3200">
                <a:solidFill>
                  <a:schemeClr val="bg1"/>
                </a:solidFill>
                <a:latin typeface="SimSun" panose="02010600030101010101" pitchFamily="2" charset="-122"/>
                <a:ea typeface="SimSun" panose="02010600030101010101" pitchFamily="2" charset="-122"/>
              </a:rPr>
              <a:t>证书</a:t>
            </a:r>
          </a:p>
          <a:p>
            <a:pPr lvl="1"/>
            <a:r>
              <a:rPr lang="ja-JP" altLang="en-US" sz="3200">
                <a:solidFill>
                  <a:schemeClr val="bg1"/>
                </a:solidFill>
                <a:latin typeface="SimSun" panose="02010600030101010101" pitchFamily="2" charset="-122"/>
                <a:ea typeface="SimSun" panose="02010600030101010101" pitchFamily="2" charset="-122"/>
              </a:rPr>
              <a:t>文凭</a:t>
            </a:r>
          </a:p>
          <a:p>
            <a:pPr lvl="1"/>
            <a:r>
              <a:rPr lang="ja-JP" altLang="en-US" sz="3200">
                <a:solidFill>
                  <a:schemeClr val="bg1"/>
                </a:solidFill>
                <a:latin typeface="SimSun" panose="02010600030101010101" pitchFamily="2" charset="-122"/>
                <a:ea typeface="SimSun" panose="02010600030101010101" pitchFamily="2" charset="-122"/>
              </a:rPr>
              <a:t>学位</a:t>
            </a:r>
          </a:p>
          <a:p>
            <a:r>
              <a:rPr lang="en-US" altLang="ja-JP" sz="3600" dirty="0">
                <a:solidFill>
                  <a:schemeClr val="bg1"/>
                </a:solidFill>
                <a:latin typeface="SimSun" panose="02010600030101010101" pitchFamily="2" charset="-122"/>
                <a:ea typeface="SimSun" panose="02010600030101010101" pitchFamily="2" charset="-122"/>
              </a:rPr>
              <a:t>4. </a:t>
            </a:r>
            <a:r>
              <a:rPr lang="ja-JP" altLang="en-US" sz="3600">
                <a:solidFill>
                  <a:schemeClr val="bg1"/>
                </a:solidFill>
                <a:latin typeface="SimSun" panose="02010600030101010101" pitchFamily="2" charset="-122"/>
                <a:ea typeface="SimSun" panose="02010600030101010101" pitchFamily="2" charset="-122"/>
              </a:rPr>
              <a:t>妇女被包括在传道人中</a:t>
            </a:r>
          </a:p>
          <a:p>
            <a:pPr lvl="1"/>
            <a:r>
              <a:rPr lang="ja-JP" altLang="en-US" sz="3200">
                <a:solidFill>
                  <a:schemeClr val="bg1"/>
                </a:solidFill>
                <a:latin typeface="SimSun" panose="02010600030101010101" pitchFamily="2" charset="-122"/>
                <a:ea typeface="SimSun" panose="02010600030101010101" pitchFamily="2" charset="-122"/>
              </a:rPr>
              <a:t>很明显，长老或主教必须是敬虔“蒙召”的人。</a:t>
            </a:r>
          </a:p>
          <a:p>
            <a:pPr lvl="1"/>
            <a:r>
              <a:rPr lang="ja-JP" altLang="en-US" sz="3200">
                <a:solidFill>
                  <a:schemeClr val="bg1"/>
                </a:solidFill>
                <a:latin typeface="SimSun" panose="02010600030101010101" pitchFamily="2" charset="-122"/>
                <a:ea typeface="SimSun" panose="02010600030101010101" pitchFamily="2" charset="-122"/>
              </a:rPr>
              <a:t>徒</a:t>
            </a:r>
            <a:r>
              <a:rPr lang="en-US" altLang="ja-JP" sz="3200" dirty="0">
                <a:solidFill>
                  <a:schemeClr val="bg1"/>
                </a:solidFill>
                <a:latin typeface="SimSun" panose="02010600030101010101" pitchFamily="2" charset="-122"/>
                <a:ea typeface="SimSun" panose="02010600030101010101" pitchFamily="2" charset="-122"/>
              </a:rPr>
              <a:t>2</a:t>
            </a:r>
            <a:r>
              <a:rPr lang="ja-JP" altLang="en-US" sz="3200">
                <a:solidFill>
                  <a:schemeClr val="bg1"/>
                </a:solidFill>
                <a:latin typeface="SimSun" panose="02010600030101010101" pitchFamily="2" charset="-122"/>
                <a:ea typeface="SimSun" panose="02010600030101010101" pitchFamily="2" charset="-122"/>
              </a:rPr>
              <a:t>：</a:t>
            </a:r>
            <a:r>
              <a:rPr lang="en-US" altLang="ja-JP" sz="3200" dirty="0">
                <a:solidFill>
                  <a:schemeClr val="bg1"/>
                </a:solidFill>
                <a:latin typeface="SimSun" panose="02010600030101010101" pitchFamily="2" charset="-122"/>
                <a:ea typeface="SimSun" panose="02010600030101010101" pitchFamily="2" charset="-122"/>
              </a:rPr>
              <a:t>17 </a:t>
            </a:r>
            <a:r>
              <a:rPr lang="ja-JP" altLang="en-US" sz="3200">
                <a:solidFill>
                  <a:schemeClr val="bg1"/>
                </a:solidFill>
                <a:latin typeface="SimSun" panose="02010600030101010101" pitchFamily="2" charset="-122"/>
                <a:ea typeface="SimSun" panose="02010600030101010101" pitchFamily="2" charset="-122"/>
              </a:rPr>
              <a:t>在末后的日子，上帝说，我要将我的灵浇灌万民。你的儿女要说预言，你的少年人要见异象，你的老年人要作异梦。</a:t>
            </a:r>
            <a:endParaRPr lang="en-US" sz="3200" dirty="0">
              <a:solidFill>
                <a:schemeClr val="bg1"/>
              </a:solidFill>
              <a:latin typeface="SimSun" panose="02010600030101010101" pitchFamily="2" charset="-122"/>
              <a:ea typeface="SimSun" panose="02010600030101010101" pitchFamily="2" charset="-122"/>
            </a:endParaRPr>
          </a:p>
          <a:p>
            <a:endParaRPr lang="en-US" dirty="0">
              <a:solidFill>
                <a:schemeClr val="bg1"/>
              </a:solidFill>
            </a:endParaRPr>
          </a:p>
        </p:txBody>
      </p:sp>
    </p:spTree>
    <p:extLst>
      <p:ext uri="{BB962C8B-B14F-4D97-AF65-F5344CB8AC3E}">
        <p14:creationId xmlns:p14="http://schemas.microsoft.com/office/powerpoint/2010/main" val="2329801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1374</TotalTime>
  <Words>486</Words>
  <Application>Microsoft Macintosh PowerPoint</Application>
  <PresentationFormat>Widescreen</PresentationFormat>
  <Paragraphs>58</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SimSun</vt:lpstr>
      <vt:lpstr>游ゴシック</vt:lpstr>
      <vt:lpstr>Al Nile</vt:lpstr>
      <vt:lpstr>Arial</vt:lpstr>
      <vt:lpstr>Calibri</vt:lpstr>
      <vt:lpstr>Calibri Light</vt:lpstr>
      <vt:lpstr>Office Theme</vt:lpstr>
      <vt:lpstr>执事的侍奉（I)</vt:lpstr>
      <vt:lpstr>本课程主要内容</vt:lpstr>
      <vt:lpstr>执事在圣经中意思</vt:lpstr>
      <vt:lpstr>对执事按立的预期?</vt:lpstr>
      <vt:lpstr>可信度</vt:lpstr>
      <vt:lpstr>按立的类型</vt:lpstr>
      <vt:lpstr>按立的认可</vt:lpstr>
      <vt:lpstr>执事的侍奉（I)</vt:lpstr>
      <vt:lpstr>执事的侍奉（I)</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执事的侍奉</dc:title>
  <dc:creator>Microsoft Office User</dc:creator>
  <cp:lastModifiedBy>Microsoft Office User</cp:lastModifiedBy>
  <cp:revision>43</cp:revision>
  <dcterms:created xsi:type="dcterms:W3CDTF">2021-01-04T16:47:25Z</dcterms:created>
  <dcterms:modified xsi:type="dcterms:W3CDTF">2021-01-08T18:37:11Z</dcterms:modified>
</cp:coreProperties>
</file>