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8" r:id="rId3"/>
    <p:sldId id="258" r:id="rId4"/>
    <p:sldId id="256" r:id="rId5"/>
    <p:sldId id="261" r:id="rId6"/>
    <p:sldId id="262" r:id="rId7"/>
    <p:sldId id="263" r:id="rId8"/>
    <p:sldId id="264" r:id="rId9"/>
    <p:sldId id="265" r:id="rId10"/>
    <p:sldId id="270" r:id="rId11"/>
    <p:sldId id="268" r:id="rId12"/>
    <p:sldId id="269" r:id="rId13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>
      <p:cViewPr varScale="1">
        <p:scale>
          <a:sx n="113" d="100"/>
          <a:sy n="113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CE840-9B27-4914-A4E7-6D77ADE46914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25309-AA1E-4C4F-AB3D-AFAEB1849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91F98-0B88-4513-9B0D-608EB6B9752E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C6E2D-69B0-4926-AE4C-B5876203E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2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C6E2D-69B0-4926-AE4C-B5876203E9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7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6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5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2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9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7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Натисніть, щоб змінити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4669-88B0-4779-A1DC-66E34ACD794B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9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3962400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 лідер є ефективний </a:t>
            </a:r>
            <a:r>
              <a:rPr lang="uk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uk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          </a:t>
            </a:r>
            <a:r>
              <a:rPr lang="uk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Святого Письма.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9306" y="237565"/>
            <a:ext cx="3362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" sz="3200" b="1" dirty="0">
                <a:solidFill>
                  <a:srgbClr val="FF0000"/>
                </a:solidFill>
              </a:rPr>
              <a:t>«Вчис</a:t>
            </a:r>
            <a:r>
              <a:rPr lang="uk-UA" sz="3200" b="1" dirty="0">
                <a:solidFill>
                  <a:srgbClr val="FF0000"/>
                </a:solidFill>
              </a:rPr>
              <a:t>ь</a:t>
            </a:r>
            <a:r>
              <a:rPr lang="uk" sz="3200" b="1" dirty="0">
                <a:solidFill>
                  <a:srgbClr val="FF0000"/>
                </a:solidFill>
              </a:rPr>
              <a:t> керувати»</a:t>
            </a:r>
          </a:p>
          <a:p>
            <a:pPr algn="ctr"/>
            <a:r>
              <a:rPr lang="uk" sz="3200" b="1" dirty="0">
                <a:solidFill>
                  <a:srgbClr val="FF0000"/>
                </a:solidFill>
              </a:rPr>
              <a:t>Відео 5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2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1914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(Буття 37-50)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(Вихід -</a:t>
            </a:r>
            <a:r>
              <a:rPr lang="uk-UA" sz="3600" dirty="0">
                <a:solidFill>
                  <a:srgbClr val="FFFF00"/>
                </a:solidFill>
              </a:rPr>
              <a:t> Повторення Закону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Давид (1 та 2 </a:t>
            </a:r>
            <a:r>
              <a:rPr lang="uk-UA" sz="3600" dirty="0">
                <a:solidFill>
                  <a:srgbClr val="FFFF00"/>
                </a:solidFill>
              </a:rPr>
              <a:t>Книги Самуїла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Не</a:t>
            </a:r>
            <a:r>
              <a:rPr lang="uk-UA" sz="3600" dirty="0">
                <a:solidFill>
                  <a:srgbClr val="FFFF00"/>
                </a:solidFill>
              </a:rPr>
              <a:t>є</a:t>
            </a:r>
            <a:r>
              <a:rPr lang="uk" sz="3600" dirty="0">
                <a:solidFill>
                  <a:srgbClr val="FFFF00"/>
                </a:solidFill>
              </a:rPr>
              <a:t>мія (Не</a:t>
            </a:r>
            <a:r>
              <a:rPr lang="uk-UA" sz="3600" dirty="0">
                <a:solidFill>
                  <a:srgbClr val="FFFF00"/>
                </a:solidFill>
              </a:rPr>
              <a:t>є</a:t>
            </a:r>
            <a:r>
              <a:rPr lang="uk" sz="3600" dirty="0">
                <a:solidFill>
                  <a:srgbClr val="FFFF00"/>
                </a:solidFill>
              </a:rPr>
              <a:t>мія)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Покликаний Богом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Бачення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Комунікабельність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Здатність передати своє бачення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Здатність знаходити рішення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Сфокусован</a:t>
            </a:r>
            <a:r>
              <a:rPr lang="uk-UA" sz="3600" dirty="0" err="1">
                <a:solidFill>
                  <a:srgbClr val="FFFF00"/>
                </a:solidFill>
              </a:rPr>
              <a:t>ий</a:t>
            </a:r>
            <a:r>
              <a:rPr lang="uk" sz="3600" dirty="0">
                <a:solidFill>
                  <a:srgbClr val="FFFF00"/>
                </a:solidFill>
              </a:rPr>
              <a:t> на потрібних справах 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5065"/>
            <a:ext cx="876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(Буття 37-50)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(Вихід -</a:t>
            </a:r>
            <a:r>
              <a:rPr lang="uk-UA" sz="3600" dirty="0">
                <a:solidFill>
                  <a:srgbClr val="FFFF00"/>
                </a:solidFill>
              </a:rPr>
              <a:t> Повторення Закону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Давид (1 та 2 </a:t>
            </a:r>
            <a:r>
              <a:rPr lang="uk-UA" sz="3600" dirty="0">
                <a:solidFill>
                  <a:srgbClr val="FFFF00"/>
                </a:solidFill>
              </a:rPr>
              <a:t>Книги Самуїла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Не</a:t>
            </a:r>
            <a:r>
              <a:rPr lang="uk-UA" sz="3600" dirty="0">
                <a:solidFill>
                  <a:srgbClr val="FFFF00"/>
                </a:solidFill>
              </a:rPr>
              <a:t>є</a:t>
            </a:r>
            <a:r>
              <a:rPr lang="uk" sz="3600" dirty="0">
                <a:solidFill>
                  <a:srgbClr val="FFFF00"/>
                </a:solidFill>
              </a:rPr>
              <a:t>мія (Не</a:t>
            </a:r>
            <a:r>
              <a:rPr lang="uk-UA" sz="3600" dirty="0">
                <a:solidFill>
                  <a:srgbClr val="FFFF00"/>
                </a:solidFill>
              </a:rPr>
              <a:t>є</a:t>
            </a:r>
            <a:r>
              <a:rPr lang="uk" sz="3600" dirty="0">
                <a:solidFill>
                  <a:srgbClr val="FFFF00"/>
                </a:solidFill>
              </a:rPr>
              <a:t>мія)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Ісус Христос (Євангелія)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Обраний, місія від Бога - </a:t>
            </a:r>
            <a:r>
              <a:rPr lang="uk-UA" sz="3600" dirty="0">
                <a:solidFill>
                  <a:srgbClr val="FFFF00"/>
                </a:solidFill>
              </a:rPr>
              <a:t>Отця</a:t>
            </a:r>
            <a:endParaRPr lang="uk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     Постійно шукав спілкування з Богом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Зібрав «керівну команду»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Передав бачення Царства Божого своїм   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учням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Пожертвував собою</a:t>
            </a: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792826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(Буття 37-50)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(Вихід -</a:t>
            </a:r>
            <a:r>
              <a:rPr lang="uk-UA" sz="3600" dirty="0">
                <a:solidFill>
                  <a:srgbClr val="FFFF00"/>
                </a:solidFill>
              </a:rPr>
              <a:t> Повторення Закону)</a:t>
            </a:r>
            <a:endParaRPr lang="uk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Давид (1 та 2 </a:t>
            </a:r>
            <a:r>
              <a:rPr lang="uk-UA" sz="3600" dirty="0">
                <a:solidFill>
                  <a:srgbClr val="FFFF00"/>
                </a:solidFill>
              </a:rPr>
              <a:t>Книги Самуїла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Не</a:t>
            </a:r>
            <a:r>
              <a:rPr lang="uk-UA" sz="3600" dirty="0">
                <a:solidFill>
                  <a:srgbClr val="FFFF00"/>
                </a:solidFill>
              </a:rPr>
              <a:t>є</a:t>
            </a:r>
            <a:r>
              <a:rPr lang="uk" sz="3600" dirty="0">
                <a:solidFill>
                  <a:srgbClr val="FFFF00"/>
                </a:solidFill>
              </a:rPr>
              <a:t>мія (Не</a:t>
            </a:r>
            <a:r>
              <a:rPr lang="uk-UA" sz="3600" dirty="0">
                <a:solidFill>
                  <a:srgbClr val="FFFF00"/>
                </a:solidFill>
              </a:rPr>
              <a:t>є</a:t>
            </a:r>
            <a:r>
              <a:rPr lang="uk" sz="3600" dirty="0">
                <a:solidFill>
                  <a:srgbClr val="FFFF00"/>
                </a:solidFill>
              </a:rPr>
              <a:t>мія)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Ісус Христос (Євангелія)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Апостоли (Дії)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Зберегли передане їм бачення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Пожертвували собою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Шукали Божо</a:t>
            </a:r>
            <a:r>
              <a:rPr lang="uk-UA" sz="3600" dirty="0">
                <a:solidFill>
                  <a:srgbClr val="FFFF00"/>
                </a:solidFill>
              </a:rPr>
              <a:t>ї</a:t>
            </a:r>
            <a:r>
              <a:rPr lang="uk" sz="3600" dirty="0">
                <a:solidFill>
                  <a:srgbClr val="FFFF00"/>
                </a:solidFill>
              </a:rPr>
              <a:t> </a:t>
            </a:r>
            <a:r>
              <a:rPr lang="uk-UA" sz="3600" dirty="0">
                <a:solidFill>
                  <a:srgbClr val="FFFF00"/>
                </a:solidFill>
              </a:rPr>
              <a:t>волі</a:t>
            </a:r>
            <a:endParaRPr lang="uk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     Приклад ухвалення рішен</a:t>
            </a:r>
            <a:r>
              <a:rPr lang="uk-UA" sz="3600" dirty="0">
                <a:solidFill>
                  <a:srgbClr val="FFFF00"/>
                </a:solidFill>
              </a:rPr>
              <a:t>ь</a:t>
            </a:r>
            <a:r>
              <a:rPr lang="uk" sz="3600" dirty="0">
                <a:solidFill>
                  <a:srgbClr val="FFFF00"/>
                </a:solidFill>
              </a:rPr>
              <a:t> - Дії 15 </a:t>
            </a: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480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FFFF00"/>
                </a:solidFill>
                <a:latin typeface="avenir"/>
                <a:ea typeface="Times New Roman" panose="02020603050405020304" pitchFamily="18" charset="0"/>
                <a:cs typeface="Times New Roman" panose="02020603050405020304" pitchFamily="18" charset="0"/>
              </a:rPr>
              <a:t>Лідер з усіма сильними і слабкими сторонами взаємодіє з групою людей, щоб визначити наявну культуру, те, «як тут чинять», щоб розробити бачення найкращого майбутнього, а потім дати поштовх до дії. Вони необхідні для досягнення цього майбутнього і планування відбуваються з молитвою.</a:t>
            </a:r>
            <a:endParaRPr lang="uk-UA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4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6708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приклади лідерства: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9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68679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 Буття 37-50 )</a:t>
            </a:r>
            <a:endParaRPr lang="ru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     </a:t>
            </a:r>
            <a:r>
              <a:rPr lang="uk-UA" sz="3600" dirty="0">
                <a:solidFill>
                  <a:srgbClr val="FFFF00"/>
                </a:solidFill>
              </a:rPr>
              <a:t>Сон особливого значення</a:t>
            </a:r>
            <a:r>
              <a:rPr lang="uk" sz="3600" dirty="0">
                <a:solidFill>
                  <a:srgbClr val="FFFF00"/>
                </a:solidFill>
              </a:rPr>
              <a:t> – Зірки та  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снопи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Компетентність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Характер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«Господь був із ним»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Велика картина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«Ви мали намір </a:t>
            </a:r>
            <a:r>
              <a:rPr lang="uk-UA" sz="3600" dirty="0">
                <a:solidFill>
                  <a:srgbClr val="FFFF00"/>
                </a:solidFill>
              </a:rPr>
              <a:t>заподіяти</a:t>
            </a:r>
            <a:r>
              <a:rPr lang="uk" sz="3600" dirty="0">
                <a:solidFill>
                  <a:srgbClr val="FFFF00"/>
                </a:solidFill>
              </a:rPr>
              <a:t> мені шкод</a:t>
            </a:r>
            <a:r>
              <a:rPr lang="uk-UA" sz="3600" dirty="0">
                <a:solidFill>
                  <a:srgbClr val="FFFF00"/>
                </a:solidFill>
              </a:rPr>
              <a:t>у</a:t>
            </a:r>
            <a:r>
              <a:rPr lang="uk" sz="3600" dirty="0">
                <a:solidFill>
                  <a:srgbClr val="FFFF00"/>
                </a:solidFill>
              </a:rPr>
              <a:t>,  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але Бог обернув це на добро…»    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                                                     (Бут.50:21)</a:t>
            </a:r>
          </a:p>
          <a:p>
            <a:r>
              <a:rPr lang="uk" sz="3600" dirty="0">
                <a:solidFill>
                  <a:srgbClr val="FFFF00"/>
                </a:solidFill>
              </a:rPr>
              <a:t> </a:t>
            </a:r>
          </a:p>
          <a:p>
            <a:r>
              <a:rPr lang="ru-RU" sz="3600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2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 ( Буття 37-50 )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 Вихід - Повторення Закону)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3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 Буття 37-50 )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(Вихід – </a:t>
            </a:r>
            <a:r>
              <a:rPr lang="uk-UA" sz="3600" dirty="0">
                <a:solidFill>
                  <a:srgbClr val="FFFF00"/>
                </a:solidFill>
              </a:rPr>
              <a:t>Повторення Закону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Незвичайний заклик </a:t>
            </a:r>
            <a:r>
              <a:rPr lang="uk-UA" sz="3600" dirty="0">
                <a:solidFill>
                  <a:srgbClr val="FFFF00"/>
                </a:solidFill>
              </a:rPr>
              <a:t>на</a:t>
            </a:r>
            <a:r>
              <a:rPr lang="uk" sz="3600" dirty="0">
                <a:solidFill>
                  <a:srgbClr val="FFFF00"/>
                </a:solidFill>
              </a:rPr>
              <a:t> служіння(Вих. 3)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Вплив на фараона та Ізраїль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Готовність вчитися в інших 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Їтро - Вих. 18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     Бачення кращого</a:t>
            </a:r>
            <a:r>
              <a:rPr lang="uk" sz="3600" dirty="0">
                <a:solidFill>
                  <a:srgbClr val="FFFF00"/>
                </a:solidFill>
              </a:rPr>
              <a:t> майбутн</a:t>
            </a:r>
            <a:r>
              <a:rPr lang="uk-UA" sz="3600" dirty="0" err="1">
                <a:solidFill>
                  <a:srgbClr val="FFFF00"/>
                </a:solidFill>
              </a:rPr>
              <a:t>ього</a:t>
            </a:r>
            <a:endParaRPr lang="uk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     Близькість з Богом (обличчя світиться)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Вихід 34-35</a:t>
            </a:r>
          </a:p>
          <a:p>
            <a:r>
              <a:rPr lang="uk" sz="3600" dirty="0">
                <a:solidFill>
                  <a:srgbClr val="FFFF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591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 Буття 37-50 )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(Вихід - </a:t>
            </a:r>
            <a:r>
              <a:rPr lang="uk-UA" sz="3600" dirty="0">
                <a:solidFill>
                  <a:srgbClr val="FFFF00"/>
                </a:solidFill>
              </a:rPr>
              <a:t>Повторення Закону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Давид (1 та 2 </a:t>
            </a:r>
            <a:r>
              <a:rPr lang="uk-UA" sz="3600" dirty="0">
                <a:solidFill>
                  <a:srgbClr val="FFFF00"/>
                </a:solidFill>
              </a:rPr>
              <a:t>Книги Самуїла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Біблійні моделі лідерства: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Йосип ( Буття 37-50 )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Мойсей ( Вихід -</a:t>
            </a:r>
            <a:r>
              <a:rPr lang="uk-UA" sz="3600" dirty="0">
                <a:solidFill>
                  <a:srgbClr val="FFFF00"/>
                </a:solidFill>
              </a:rPr>
              <a:t> Повторення Закону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solidFill>
                  <a:srgbClr val="FFFF00"/>
                </a:solidFill>
              </a:rPr>
              <a:t>Давид (1 та 2 </a:t>
            </a:r>
            <a:r>
              <a:rPr lang="uk-UA" sz="3600" dirty="0">
                <a:solidFill>
                  <a:srgbClr val="FFFF00"/>
                </a:solidFill>
              </a:rPr>
              <a:t>Книги Самуїла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Обраний, покликаний Богом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Слухнян</a:t>
            </a:r>
            <a:r>
              <a:rPr lang="uk-UA" sz="3600" dirty="0" err="1">
                <a:solidFill>
                  <a:srgbClr val="FFFF00"/>
                </a:solidFill>
              </a:rPr>
              <a:t>ий</a:t>
            </a:r>
            <a:r>
              <a:rPr lang="uk" sz="3600" dirty="0">
                <a:solidFill>
                  <a:srgbClr val="FFFF00"/>
                </a:solidFill>
              </a:rPr>
              <a:t> (людина </a:t>
            </a:r>
            <a:r>
              <a:rPr lang="uk-UA" sz="3600" dirty="0">
                <a:solidFill>
                  <a:srgbClr val="FFFF00"/>
                </a:solidFill>
              </a:rPr>
              <a:t>по </a:t>
            </a:r>
            <a:r>
              <a:rPr lang="uk" sz="3600" dirty="0">
                <a:solidFill>
                  <a:srgbClr val="FFFF00"/>
                </a:solidFill>
              </a:rPr>
              <a:t>серц</a:t>
            </a:r>
            <a:r>
              <a:rPr lang="uk-UA" sz="3600" dirty="0">
                <a:solidFill>
                  <a:srgbClr val="FFFF00"/>
                </a:solidFill>
              </a:rPr>
              <a:t>ю </a:t>
            </a:r>
            <a:r>
              <a:rPr lang="uk" sz="3600" dirty="0">
                <a:solidFill>
                  <a:srgbClr val="FFFF00"/>
                </a:solidFill>
              </a:rPr>
              <a:t>Бож</a:t>
            </a:r>
            <a:r>
              <a:rPr lang="uk-UA" sz="3600" dirty="0" err="1">
                <a:solidFill>
                  <a:srgbClr val="FFFF00"/>
                </a:solidFill>
              </a:rPr>
              <a:t>ому</a:t>
            </a:r>
            <a:r>
              <a:rPr lang="uk" sz="3600" dirty="0">
                <a:solidFill>
                  <a:srgbClr val="FFFF00"/>
                </a:solidFill>
              </a:rPr>
              <a:t>)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Шукав Бога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Довіряв Богу ( перемога над Голіафом)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uk" sz="3600" dirty="0">
                <a:solidFill>
                  <a:srgbClr val="FFFF00"/>
                </a:solidFill>
              </a:rPr>
              <a:t>      Через покаяння шукав Божого прощення,  </a:t>
            </a:r>
          </a:p>
          <a:p>
            <a:r>
              <a:rPr lang="uk" sz="3600" dirty="0">
                <a:solidFill>
                  <a:srgbClr val="FFFF00"/>
                </a:solidFill>
              </a:rPr>
              <a:t>      відновлення </a:t>
            </a:r>
            <a:r>
              <a:rPr lang="uk-UA" sz="3600" dirty="0">
                <a:solidFill>
                  <a:srgbClr val="FFFF00"/>
                </a:solidFill>
              </a:rPr>
              <a:t>і</a:t>
            </a:r>
            <a:r>
              <a:rPr lang="uk" sz="3600" dirty="0">
                <a:solidFill>
                  <a:srgbClr val="FFFF00"/>
                </a:solidFill>
              </a:rPr>
              <a:t> підбадьорення.</a:t>
            </a: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508</Words>
  <Application>Microsoft Office PowerPoint</Application>
  <PresentationFormat>Экран (4:3)</PresentationFormat>
  <Paragraphs>92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avenir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29</cp:revision>
  <dcterms:created xsi:type="dcterms:W3CDTF">2016-06-08T14:46:08Z</dcterms:created>
  <dcterms:modified xsi:type="dcterms:W3CDTF">2023-03-17T20:36:13Z</dcterms:modified>
</cp:coreProperties>
</file>