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7" r:id="rId3"/>
    <p:sldId id="258" r:id="rId4"/>
    <p:sldId id="270" r:id="rId5"/>
    <p:sldId id="272" r:id="rId6"/>
    <p:sldId id="271" r:id="rId7"/>
    <p:sldId id="283" r:id="rId8"/>
    <p:sldId id="284" r:id="rId9"/>
    <p:sldId id="274" r:id="rId10"/>
    <p:sldId id="285" r:id="rId11"/>
    <p:sldId id="278" r:id="rId12"/>
    <p:sldId id="279" r:id="rId13"/>
    <p:sldId id="288" r:id="rId14"/>
  </p:sldIdLst>
  <p:sldSz cx="9144000" cy="6858000" type="screen4x3"/>
  <p:notesSz cx="7010400" cy="93726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0000"/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113" d="100"/>
          <a:sy n="113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uk"/>
              <a:t>Натисніть, щоб змінити основні стилі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Натисніть, щоб змінити стиль основного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Натисніть, щоб змінити основні стилі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638800" y="4352452"/>
            <a:ext cx="3373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3600" b="1" dirty="0">
                <a:solidFill>
                  <a:srgbClr val="FF0000"/>
                </a:solidFill>
              </a:rPr>
              <a:t>Ваша особиста місія та покликання від Бога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4219" y="183777"/>
            <a:ext cx="34555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3200" b="1" dirty="0">
                <a:solidFill>
                  <a:srgbClr val="FF0000"/>
                </a:solidFill>
              </a:rPr>
              <a:t>«Вчись керувати» </a:t>
            </a:r>
          </a:p>
          <a:p>
            <a:r>
              <a:rPr lang="uk" sz="3200" b="1" dirty="0">
                <a:solidFill>
                  <a:srgbClr val="FF0000"/>
                </a:solidFill>
              </a:rPr>
              <a:t>  Відео 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717" y="381000"/>
            <a:ext cx="8458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Ваша особиста місія</a:t>
            </a:r>
          </a:p>
          <a:p>
            <a:endParaRPr lang="uk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 Біблії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Цінності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Люди, якими ви захоплюєтеся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 сильні сторони та дари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Бачення, </a:t>
            </a:r>
            <a:r>
              <a:rPr lang="uk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дане </a:t>
            </a: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Богом</a:t>
            </a: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21165E-E3B6-441D-B2EE-16BB81BF18D6}"/>
              </a:ext>
            </a:extLst>
          </p:cNvPr>
          <p:cNvSpPr txBox="1"/>
          <p:nvPr/>
        </p:nvSpPr>
        <p:spPr>
          <a:xfrm>
            <a:off x="914400" y="3733800"/>
            <a:ext cx="769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/>
              <a:t>Бачення – це здатність бачити найкраще майбутнє. Це серцевина твердження про вашу особисту місію. Бачення </a:t>
            </a:r>
            <a:r>
              <a:rPr lang="uk-UA" sz="2800" dirty="0"/>
              <a:t>охоплює</a:t>
            </a:r>
            <a:r>
              <a:rPr lang="uk" sz="2800" dirty="0"/>
              <a:t> ваші бажання і прагнення.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124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/>
              <a:t>Якості, якими я найбільше захоплююся і бажаю, щоб Бог розвивав їх у мені </a:t>
            </a:r>
            <a:r>
              <a:rPr lang="uk-UA" sz="2400" dirty="0"/>
              <a:t>та</a:t>
            </a:r>
            <a:r>
              <a:rPr lang="uk" sz="2400" dirty="0"/>
              <a:t> використовував у моєму житті, </a:t>
            </a:r>
            <a:r>
              <a:rPr lang="uk-UA" sz="2400" dirty="0"/>
              <a:t>це</a:t>
            </a:r>
            <a:r>
              <a:rPr lang="uk" sz="2400" dirty="0"/>
              <a:t>: _______. Чому?</a:t>
            </a:r>
          </a:p>
          <a:p>
            <a:endParaRPr lang="uk-UA" sz="2400" dirty="0"/>
          </a:p>
          <a:p>
            <a:r>
              <a:rPr lang="uk" sz="2400" dirty="0"/>
              <a:t>Люди, які знають мене, впевнені, що Бог найбільше використовує мене, коли я залучений до _______. Чому?</a:t>
            </a:r>
          </a:p>
          <a:p>
            <a:endParaRPr lang="uk-UA" sz="2400" dirty="0"/>
          </a:p>
          <a:p>
            <a:r>
              <a:rPr lang="uk" sz="2400" dirty="0"/>
              <a:t>Дії мого життя, які найбільше сприяють поширенню Царства Божого, це: _______. Чому?</a:t>
            </a:r>
          </a:p>
          <a:p>
            <a:endParaRPr lang="uk-UA" sz="2400" dirty="0"/>
          </a:p>
          <a:p>
            <a:r>
              <a:rPr lang="uk" sz="2400" dirty="0"/>
              <a:t>Коли я чую про захоплення, найсильніше бажання і прагнення, перше, що спадає на думку, це _______. Чому?</a:t>
            </a:r>
          </a:p>
          <a:p>
            <a:r>
              <a:rPr lang="uk" sz="2400" dirty="0"/>
              <a:t> </a:t>
            </a:r>
            <a:endParaRPr lang="uk-UA" sz="2400" dirty="0"/>
          </a:p>
          <a:p>
            <a:r>
              <a:rPr lang="uk" sz="2400" dirty="0"/>
              <a:t>І якби я знав, що не можу зазнати невдачі у своєму житті, я хотів би зробити на славу Бога наступне _______.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7633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7924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200" dirty="0"/>
              <a:t>Заява про особисту місію:</a:t>
            </a:r>
          </a:p>
          <a:p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3200" dirty="0"/>
              <a:t>З Божої милості я …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3200" dirty="0"/>
              <a:t>Він </a:t>
            </a:r>
            <a:r>
              <a:rPr lang="uk-UA" sz="3200" dirty="0"/>
              <a:t>по</a:t>
            </a:r>
            <a:r>
              <a:rPr lang="uk" sz="3200" dirty="0"/>
              <a:t>кликав мене стати ...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3200" dirty="0"/>
              <a:t>Він покликав мене служити для творення Його Царства ...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1936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Callout 7">
            <a:extLst>
              <a:ext uri="{FF2B5EF4-FFF2-40B4-BE49-F238E27FC236}">
                <a16:creationId xmlns:a16="http://schemas.microsoft.com/office/drawing/2014/main" id="{7221694E-7285-BB40-DB40-4E05B6126902}"/>
              </a:ext>
            </a:extLst>
          </p:cNvPr>
          <p:cNvSpPr/>
          <p:nvPr/>
        </p:nvSpPr>
        <p:spPr>
          <a:xfrm>
            <a:off x="7505699" y="4709533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5966649" y="1219200"/>
            <a:ext cx="3084349" cy="2955834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410200" y="3944875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477000" y="1600200"/>
            <a:ext cx="2057399" cy="1260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«Бачення найкращого майбутнього стає зіркою, на яку дивляться здалека, але не вживають конкретних дій, що спрямовані на її досягнення.»</a:t>
            </a:r>
            <a:endParaRPr lang="ru-UA" sz="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A84B4-14DD-C1FB-966B-D3485A78059C}"/>
              </a:ext>
            </a:extLst>
          </p:cNvPr>
          <p:cNvSpPr txBox="1"/>
          <p:nvPr/>
        </p:nvSpPr>
        <p:spPr>
          <a:xfrm>
            <a:off x="33528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Лідер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AEA796-CA4D-2876-556D-5525D15A23A4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Культура</a:t>
            </a:r>
            <a:endParaRPr lang="ru-UA" sz="2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6CFB0C-A799-14DF-D1DC-2C3CAA2132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34"/>
          <a:stretch/>
        </p:blipFill>
        <p:spPr>
          <a:xfrm>
            <a:off x="0" y="875419"/>
            <a:ext cx="5922970" cy="5638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B275BD-BE42-3403-5B80-C3D3D6F7C171}"/>
              </a:ext>
            </a:extLst>
          </p:cNvPr>
          <p:cNvSpPr txBox="1"/>
          <p:nvPr/>
        </p:nvSpPr>
        <p:spPr>
          <a:xfrm>
            <a:off x="6106983" y="4094369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Бачення</a:t>
            </a:r>
            <a:endParaRPr lang="ru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4F34F7-56EC-9C6E-4A18-0B10F2C9598A}"/>
              </a:ext>
            </a:extLst>
          </p:cNvPr>
          <p:cNvSpPr txBox="1"/>
          <p:nvPr/>
        </p:nvSpPr>
        <p:spPr>
          <a:xfrm>
            <a:off x="7538094" y="4847595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1400" b="1" dirty="0">
                <a:solidFill>
                  <a:schemeClr val="bg1"/>
                </a:solidFill>
              </a:rPr>
              <a:t>Молитва та планування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89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Callout 7">
            <a:extLst>
              <a:ext uri="{FF2B5EF4-FFF2-40B4-BE49-F238E27FC236}">
                <a16:creationId xmlns:a16="http://schemas.microsoft.com/office/drawing/2014/main" id="{7221694E-7285-BB40-DB40-4E05B6126902}"/>
              </a:ext>
            </a:extLst>
          </p:cNvPr>
          <p:cNvSpPr/>
          <p:nvPr/>
        </p:nvSpPr>
        <p:spPr>
          <a:xfrm>
            <a:off x="7505699" y="4709533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5966649" y="1219200"/>
            <a:ext cx="3084349" cy="2955834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410200" y="3944875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477000" y="1600200"/>
            <a:ext cx="2057399" cy="1260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«Бачення найкращого майбутнього стає зіркою, на яку дивляться здалека, але не вживають конкретних дій, що спрямовані на її досягнення.»</a:t>
            </a:r>
            <a:endParaRPr lang="ru-UA" sz="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A84B4-14DD-C1FB-966B-D3485A78059C}"/>
              </a:ext>
            </a:extLst>
          </p:cNvPr>
          <p:cNvSpPr txBox="1"/>
          <p:nvPr/>
        </p:nvSpPr>
        <p:spPr>
          <a:xfrm>
            <a:off x="33528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Лідер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AEA796-CA4D-2876-556D-5525D15A23A4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Культура</a:t>
            </a:r>
            <a:endParaRPr lang="ru-UA" sz="2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6CFB0C-A799-14DF-D1DC-2C3CAA2132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34"/>
          <a:stretch/>
        </p:blipFill>
        <p:spPr>
          <a:xfrm>
            <a:off x="0" y="875419"/>
            <a:ext cx="5922970" cy="5638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B275BD-BE42-3403-5B80-C3D3D6F7C171}"/>
              </a:ext>
            </a:extLst>
          </p:cNvPr>
          <p:cNvSpPr txBox="1"/>
          <p:nvPr/>
        </p:nvSpPr>
        <p:spPr>
          <a:xfrm>
            <a:off x="6106983" y="4094369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Бачення</a:t>
            </a:r>
            <a:endParaRPr lang="ru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4F34F7-56EC-9C6E-4A18-0B10F2C9598A}"/>
              </a:ext>
            </a:extLst>
          </p:cNvPr>
          <p:cNvSpPr txBox="1"/>
          <p:nvPr/>
        </p:nvSpPr>
        <p:spPr>
          <a:xfrm>
            <a:off x="7538094" y="4847595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1400" b="1" dirty="0">
                <a:solidFill>
                  <a:schemeClr val="bg1"/>
                </a:solidFill>
              </a:rPr>
              <a:t>Молитва та планування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458200" cy="480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dirty="0">
                <a:solidFill>
                  <a:srgbClr val="FFFF00"/>
                </a:solidFill>
                <a:latin typeface="avenir"/>
                <a:ea typeface="Times New Roman" panose="02020603050405020304" pitchFamily="18" charset="0"/>
                <a:cs typeface="Times New Roman" panose="02020603050405020304" pitchFamily="18" charset="0"/>
              </a:rPr>
              <a:t>Лідер з усіма сильними і слабкими сторонами взаємодіє з групою людей, щоб визначити наявну культуру, те, «як тут чинять», щоб розробити бачення найкращого майбутнього, а потім дати поштовх до дії. Вони необхідні для досягнення цього майбутнього і планування відбуваються з молитвою.</a:t>
            </a:r>
            <a:endParaRPr lang="uk-UA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14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42345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Ваша особиста місія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 Біблії</a:t>
            </a:r>
          </a:p>
          <a:p>
            <a:endParaRPr lang="en-US" sz="3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D1EA49-E0F1-4B8F-B08E-5C4E193F2E23}"/>
              </a:ext>
            </a:extLst>
          </p:cNvPr>
          <p:cNvSpPr txBox="1"/>
          <p:nvPr/>
        </p:nvSpPr>
        <p:spPr>
          <a:xfrm>
            <a:off x="990600" y="1447800"/>
            <a:ext cx="533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Єремія 1:5</a:t>
            </a:r>
          </a:p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 13:36-41</a:t>
            </a:r>
          </a:p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Ефесян 2:10</a:t>
            </a:r>
          </a:p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Филип'ян 3:8-14</a:t>
            </a:r>
          </a:p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Матвія 28:19-20</a:t>
            </a:r>
          </a:p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Матвія 25:26-28</a:t>
            </a:r>
          </a:p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Матвія 23:37-40</a:t>
            </a:r>
          </a:p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ван</a:t>
            </a: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13:34-45</a:t>
            </a:r>
          </a:p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</a:t>
            </a: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17:20-23</a:t>
            </a:r>
          </a:p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Римлян 15:6-7</a:t>
            </a:r>
          </a:p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Тимофія 1 :9</a:t>
            </a:r>
          </a:p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Петра 2:1-5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25888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682" y="345141"/>
            <a:ext cx="845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Ваша особиста місія</a:t>
            </a:r>
          </a:p>
          <a:p>
            <a:endParaRPr lang="uk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 Біблії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Цінності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FF4F11-0973-44DF-81D1-9915AC3B668B}"/>
              </a:ext>
            </a:extLst>
          </p:cNvPr>
          <p:cNvSpPr txBox="1"/>
          <p:nvPr/>
        </p:nvSpPr>
        <p:spPr>
          <a:xfrm>
            <a:off x="914400" y="2407244"/>
            <a:ext cx="792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Цінності – </a:t>
            </a:r>
            <a:r>
              <a:rPr lang="uk-UA" sz="2800" dirty="0"/>
              <a:t>це ті речі, які ми вважаємо важливими.</a:t>
            </a:r>
            <a:r>
              <a:rPr lang="uk" sz="2800" dirty="0"/>
              <a:t> Коли ви думаєте і молитеся про те, якими Бог створив вас, складіть списки цінностей, які життєво важливі для вас і формують ваші рішення.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077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52400"/>
            <a:ext cx="8610600" cy="741741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здоров'я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фінансова безпека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майно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вільний час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dirty="0"/>
              <a:t>сім’я</a:t>
            </a:r>
            <a:endParaRPr lang="uk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друзі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ощадливість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щедрість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справедливість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порядок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dirty="0"/>
              <a:t>о</a:t>
            </a:r>
            <a:r>
              <a:rPr lang="uk" sz="2800" dirty="0"/>
              <a:t>світа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uk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uk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uk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uk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uk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щастя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взаємини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dirty="0"/>
              <a:t>о</a:t>
            </a:r>
            <a:r>
              <a:rPr lang="uk" sz="2800" dirty="0"/>
              <a:t>собист</a:t>
            </a:r>
            <a:r>
              <a:rPr lang="uk-UA" sz="2800" dirty="0" err="1"/>
              <a:t>ий</a:t>
            </a:r>
            <a:r>
              <a:rPr lang="uk-UA" sz="2800" dirty="0"/>
              <a:t> ріст</a:t>
            </a:r>
            <a:endParaRPr lang="ru-RU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-UA" sz="2800" dirty="0"/>
              <a:t>правда</a:t>
            </a:r>
            <a:endParaRPr lang="uk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добробут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церква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мир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спокій душі й духу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безпека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повага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щирість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uk" sz="2800" dirty="0"/>
              <a:t>старанна робота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83064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458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Ваша особиста місія</a:t>
            </a:r>
          </a:p>
          <a:p>
            <a:endParaRPr lang="uk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 Біблії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Цінності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Люди, якими ви захоплюєтеся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2836A0-4412-4268-AD02-D28E3EE73DFC}"/>
              </a:ext>
            </a:extLst>
          </p:cNvPr>
          <p:cNvSpPr txBox="1"/>
          <p:nvPr/>
        </p:nvSpPr>
        <p:spPr>
          <a:xfrm>
            <a:off x="914400" y="2860626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 подумайте про двох людей, якими ви захоплюєтеся. Що конкретнішим буде опис, т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краще</a:t>
            </a: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6047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717" y="3810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Ваша особиста місія</a:t>
            </a:r>
          </a:p>
          <a:p>
            <a:endParaRPr lang="uk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Вивчення Біблії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Цінності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Люди, якими ви захоплюєтеся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 сильні сторони та дари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21165E-E3B6-441D-B2EE-16BB81BF18D6}"/>
              </a:ext>
            </a:extLst>
          </p:cNvPr>
          <p:cNvSpPr txBox="1"/>
          <p:nvPr/>
        </p:nvSpPr>
        <p:spPr>
          <a:xfrm>
            <a:off x="914400" y="3212545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Ваші дари і таланти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дають змогу</a:t>
            </a:r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вам зробити унікальний внесок у Царство Боже .</a:t>
            </a:r>
            <a:endParaRPr lang="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089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73871"/>
            <a:ext cx="88392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З цього списку виберіть шість сильних сторін особи, властивих вам:</a:t>
            </a:r>
          </a:p>
          <a:p>
            <a:endParaRPr lang="uk-UA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У вас є здатність адаптуватися і пристосуватися до обставин, виразна мова, артистичність, мудрість в ухваленні рішень, товариськість, красномовність, упевненість, дипломатичність, енергійність, уміння спілкуватися.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Ви розумна людина, ви щедрі, вдячні, старанно працюєте, у вас розвинена уява, маєте глибокі й цікаві думки, хороші поради.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Ви інтелігентні, добрі, у вас є лідерські здібності, відкриті для нових ідей, оптимістичні, надійні, вам можна довіряти. З вами цікаво розмовляти і проводити час.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У вас є здатність надихати, філософський склад розуму, поетичність, щирість, духовність.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Ви здатні вчитися, розуміти глибокі істини. Самі здатні навчати й наставляти.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dirty="0"/>
              <a:t>Ви маєте правильне бачення майбутнього.  </a:t>
            </a:r>
          </a:p>
          <a:p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568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20388</TotalTime>
  <Words>613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avenir</vt:lpstr>
      <vt:lpstr>Calibri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Video Komp</cp:lastModifiedBy>
  <cp:revision>29</cp:revision>
  <cp:lastPrinted>2016-07-01T14:59:35Z</cp:lastPrinted>
  <dcterms:created xsi:type="dcterms:W3CDTF">2016-06-02T20:10:49Z</dcterms:created>
  <dcterms:modified xsi:type="dcterms:W3CDTF">2023-04-13T11:55:56Z</dcterms:modified>
</cp:coreProperties>
</file>