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83" r:id="rId4"/>
    <p:sldId id="284" r:id="rId5"/>
    <p:sldId id="285" r:id="rId6"/>
    <p:sldId id="286" r:id="rId7"/>
    <p:sldId id="287" r:id="rId8"/>
    <p:sldId id="271" r:id="rId9"/>
    <p:sldId id="276" r:id="rId10"/>
    <p:sldId id="273" r:id="rId11"/>
    <p:sldId id="280" r:id="rId12"/>
  </p:sldIdLst>
  <p:sldSz cx="9144000" cy="6858000" type="screen4x3"/>
  <p:notesSz cx="7010400" cy="93726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107" d="100"/>
          <a:sy n="107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Натисніть, щоб змінити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5181600"/>
            <a:ext cx="3820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 стиль </a:t>
            </a:r>
            <a:r>
              <a:rPr lang="uk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керівництва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152400"/>
            <a:ext cx="3752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«</a:t>
            </a:r>
            <a:r>
              <a:rPr lang="uk" sz="3600" b="1" dirty="0">
                <a:solidFill>
                  <a:srgbClr val="FF0000"/>
                </a:solidFill>
              </a:rPr>
              <a:t>Вчись керувати»</a:t>
            </a:r>
          </a:p>
          <a:p>
            <a:r>
              <a:rPr lang="uk" sz="3600" b="1" dirty="0">
                <a:solidFill>
                  <a:srgbClr val="FF0000"/>
                </a:solidFill>
              </a:rPr>
              <a:t>  Відео 10 </a:t>
            </a:r>
            <a:r>
              <a:rPr lang="uk" sz="2000" b="1" dirty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214" y="2644170"/>
            <a:ext cx="69115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4800" dirty="0">
                <a:solidFill>
                  <a:srgbClr val="FFFF00"/>
                </a:solidFill>
              </a:rPr>
              <a:t>Ефективне лідерство </a:t>
            </a:r>
            <a:r>
              <a:rPr lang="uk" sz="4800" b="1" dirty="0">
                <a:solidFill>
                  <a:srgbClr val="FFFF00"/>
                </a:solidFill>
              </a:rPr>
              <a:t>-</a:t>
            </a:r>
          </a:p>
          <a:p>
            <a:r>
              <a:rPr lang="uk" sz="4800" dirty="0">
                <a:solidFill>
                  <a:srgbClr val="FFFF00"/>
                </a:solidFill>
              </a:rPr>
              <a:t>Використання часу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9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centergy.de/wp-content/uploads/2014/05/Pareto-Prinz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609600"/>
            <a:ext cx="9763125" cy="80391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52400"/>
            <a:ext cx="7207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4000" dirty="0"/>
              <a:t>Результати зусиль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solidFill>
                  <a:srgbClr val="FFFF00"/>
                </a:solidFill>
              </a:rPr>
              <a:t>Лідер, з усіма його плюсами та мінусами, сильними та слабкими сторонами, взаємодіє з групою людей, щоб визначити культуру (те, як тут все робиться), щоб розробити бачення кращого майбутнього, а потім дає імпульс до дії. дії, необхідні для досягнення цього майбутнього за допомогою планів та молитви.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6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965"/>
            <a:ext cx="8229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 керівництва</a:t>
            </a:r>
          </a:p>
          <a:p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2800" b="1" dirty="0" err="1"/>
              <a:t>Laissez-Faire </a:t>
            </a:r>
            <a:r>
              <a:rPr lang="uk" sz="2800" b="1" dirty="0"/>
              <a:t>(«принцип невтручання») - «все відбувається саме собою».</a:t>
            </a:r>
          </a:p>
          <a:p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/>
              <a:t>Співробітники діють самостійно.</a:t>
            </a: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/>
              <a:t>Лідер дає мінімум вказівок та надає учасникам максимальну свободу дій.</a:t>
            </a: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/>
              <a:t>Принцип невтручання працює тільки в тому випадку, якщо у вас є люди, які неймовірно вмотивовані і справді хочуть щось зробити.</a:t>
            </a:r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228600" y="152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1.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365991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 керівництва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2800" b="1" dirty="0"/>
              <a:t>Демократичний – залучення, участь кожного.</a:t>
            </a:r>
          </a:p>
          <a:p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000" dirty="0"/>
              <a:t>Позитивна сторона – всі охочі люди залучені, вони присвячені справі, вони беруть участь, тому що хочуть бути частиною цього процесу.</a:t>
            </a:r>
            <a:endParaRPr lang="uk-U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000" dirty="0"/>
              <a:t>Мінус – мають бути залучені всі.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000" dirty="0"/>
              <a:t>Ніхто не зможе просто сидіти осторонь, і чекати, що організація чи церква сама по собі впорається і без них.</a:t>
            </a:r>
            <a:endParaRPr lang="uk-U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000" dirty="0"/>
              <a:t>Ви будете використовувати демократичний стиль, коли більшість учасників дійсно зацікавлені в тому, щоб брати участь у ухваленні рішень, і вони нестимуть відповідальність за ці рішення. Вони можуть бути незалежними і не потребують того, щоб ви постійно були поруч і говорили, що саме їм потрібно зробити. У них самих є необхідні знання та досвід для прийняття правильних рішень.</a:t>
            </a:r>
            <a:endParaRPr lang="uk-UA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2.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75704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 керівництва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2800" b="1" dirty="0"/>
              <a:t>Доброзичливий – автократичний </a:t>
            </a:r>
            <a:r>
              <a:rPr lang="uk" sz="2800" dirty="0"/>
              <a:t>(авторитарний)</a:t>
            </a:r>
            <a:endParaRPr lang="uk-UA" sz="2800" dirty="0"/>
          </a:p>
          <a:p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400" dirty="0"/>
              <a:t>Лідер має владу, він діє доброзичливо.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400" dirty="0"/>
              <a:t>Цей стиль керівництва було описано Платоном. Він казав, що ідеальною формою правління був би доброзичливий диктатор: людина добра і бажаючи добра людям, але наділена владою.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400" dirty="0"/>
              <a:t>Цей стиль керівництва знаходиться у списку тих, які можуть допомогти церкві зростати найшвидше.</a:t>
            </a:r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3.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85189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 керівництва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2800" b="1" dirty="0"/>
              <a:t>Авторитарно-бюрократичний (немає повноправних учасників).</a:t>
            </a:r>
          </a:p>
          <a:p>
            <a:endParaRPr lang="uk-UA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800" dirty="0"/>
              <a:t>Немає церковної поради.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800" dirty="0"/>
              <a:t>Нема лідерів.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800" dirty="0"/>
              <a:t>Лише одна людина створює правила.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" sz="2800" dirty="0"/>
              <a:t>У багатьох підприємців саме такий характер та стиль керівництва.</a:t>
            </a:r>
          </a:p>
          <a:p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4.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87423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9067799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000" dirty="0">
                <a:solidFill>
                  <a:srgbClr val="FFFF00"/>
                </a:solidFill>
              </a:rPr>
              <a:t>Стилі керівництва</a:t>
            </a:r>
          </a:p>
          <a:p>
            <a:pPr algn="ctr"/>
            <a:endParaRPr lang="ru" sz="4000" dirty="0">
              <a:solidFill>
                <a:srgbClr val="FFFF00"/>
              </a:solidFill>
            </a:endParaRPr>
          </a:p>
          <a:p>
            <a:r>
              <a:rPr lang="uk" sz="2700" dirty="0">
                <a:solidFill>
                  <a:srgbClr val="FFFF00"/>
                </a:solidFill>
              </a:rPr>
              <a:t>Деніел Гоулман « </a:t>
            </a:r>
            <a:r>
              <a:rPr lang="uk" sz="2700" i="1" dirty="0">
                <a:solidFill>
                  <a:srgbClr val="FFFF00"/>
                </a:solidFill>
              </a:rPr>
              <a:t>Лідерство, яке досягає мети»</a:t>
            </a:r>
          </a:p>
          <a:p>
            <a:endParaRPr lang="en-US" i="1" dirty="0">
              <a:solidFill>
                <a:srgbClr val="FFFF00"/>
              </a:solidFill>
            </a:endParaRPr>
          </a:p>
          <a:p>
            <a:r>
              <a:rPr lang="uk" sz="2800" i="1" dirty="0">
                <a:solidFill>
                  <a:srgbClr val="FFFF00"/>
                </a:solidFill>
              </a:rPr>
              <a:t> </a:t>
            </a:r>
            <a:r>
              <a:rPr lang="uk" sz="2800" dirty="0">
                <a:solidFill>
                  <a:srgbClr val="FFFF00"/>
                </a:solidFill>
              </a:rPr>
              <a:t>1. Приму</a:t>
            </a:r>
            <a:r>
              <a:rPr lang="uk-UA" sz="2800" dirty="0">
                <a:solidFill>
                  <a:srgbClr val="FFFF00"/>
                </a:solidFill>
              </a:rPr>
              <a:t>сови</a:t>
            </a:r>
            <a:r>
              <a:rPr lang="uk" sz="2800" dirty="0">
                <a:solidFill>
                  <a:srgbClr val="FFFF00"/>
                </a:solidFill>
              </a:rPr>
              <a:t>й лідер - «Роби, як я»;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uk" sz="2800" dirty="0">
                <a:solidFill>
                  <a:srgbClr val="FFFF00"/>
                </a:solidFill>
              </a:rPr>
              <a:t> 2. Авторитетний лідер - «</a:t>
            </a:r>
            <a:r>
              <a:rPr lang="uk-UA" sz="2800" dirty="0">
                <a:solidFill>
                  <a:srgbClr val="FFFF00"/>
                </a:solidFill>
              </a:rPr>
              <a:t>Підемо</a:t>
            </a:r>
            <a:r>
              <a:rPr lang="uk" sz="2800" dirty="0">
                <a:solidFill>
                  <a:srgbClr val="FFFF00"/>
                </a:solidFill>
              </a:rPr>
              <a:t> зі мною»;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uk" sz="2800" dirty="0">
                <a:solidFill>
                  <a:srgbClr val="FFFF00"/>
                </a:solidFill>
              </a:rPr>
              <a:t> 3. Афільований </a:t>
            </a:r>
            <a:r>
              <a:rPr lang="uk" sz="2800" dirty="0" err="1">
                <a:solidFill>
                  <a:srgbClr val="FFFF00"/>
                </a:solidFill>
              </a:rPr>
              <a:t>лідер </a:t>
            </a:r>
            <a:r>
              <a:rPr lang="uk" sz="2800" dirty="0">
                <a:solidFill>
                  <a:srgbClr val="FFFF00"/>
                </a:solidFill>
              </a:rPr>
              <a:t>– «Люди на першому місці»;</a:t>
            </a:r>
          </a:p>
          <a:p>
            <a:r>
              <a:rPr lang="uk" dirty="0">
                <a:solidFill>
                  <a:srgbClr val="FFFF00"/>
                </a:solidFill>
              </a:rPr>
              <a:t> </a:t>
            </a:r>
          </a:p>
          <a:p>
            <a:r>
              <a:rPr lang="uk" sz="2800" dirty="0">
                <a:solidFill>
                  <a:srgbClr val="FFFF00"/>
                </a:solidFill>
              </a:rPr>
              <a:t> 4. Демократичний лідер – « Що ви думаєте про це ? »;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uk" sz="2800" dirty="0">
                <a:solidFill>
                  <a:srgbClr val="FFFF00"/>
                </a:solidFill>
              </a:rPr>
              <a:t> 5. </a:t>
            </a:r>
            <a:r>
              <a:rPr lang="uk" sz="2800" dirty="0" err="1">
                <a:solidFill>
                  <a:srgbClr val="FFFF00"/>
                </a:solidFill>
              </a:rPr>
              <a:t>Лідер </a:t>
            </a:r>
            <a:r>
              <a:rPr lang="uk" sz="2800" dirty="0">
                <a:solidFill>
                  <a:srgbClr val="FFFF00"/>
                </a:solidFill>
              </a:rPr>
              <a:t>, </a:t>
            </a:r>
            <a:r>
              <a:rPr lang="uk" sz="2800" dirty="0" err="1">
                <a:solidFill>
                  <a:srgbClr val="FFFF00"/>
                </a:solidFill>
              </a:rPr>
              <a:t>що задає </a:t>
            </a:r>
            <a:r>
              <a:rPr lang="uk" sz="2800" dirty="0">
                <a:solidFill>
                  <a:srgbClr val="FFFF00"/>
                </a:solidFill>
              </a:rPr>
              <a:t>темп : «Роби, як я»;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uk" sz="2800" dirty="0">
                <a:solidFill>
                  <a:srgbClr val="FFFF00"/>
                </a:solidFill>
              </a:rPr>
              <a:t> 6. Лідер - тренер – « Спробуйте </a:t>
            </a:r>
            <a:r>
              <a:rPr lang="uk" sz="2800" dirty="0" err="1">
                <a:solidFill>
                  <a:srgbClr val="FFFF00"/>
                </a:solidFill>
              </a:rPr>
              <a:t>це </a:t>
            </a:r>
            <a:r>
              <a:rPr lang="uk" sz="2800" dirty="0">
                <a:solidFill>
                  <a:srgbClr val="FFFF00"/>
                </a:solidFill>
              </a:rPr>
              <a:t>».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8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3C6116-EB85-4483-B104-A357C40EA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6659"/>
            <a:ext cx="9144000" cy="490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29077</TotalTime>
  <Words>473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37</cp:revision>
  <cp:lastPrinted>2016-07-08T14:19:14Z</cp:lastPrinted>
  <dcterms:created xsi:type="dcterms:W3CDTF">2016-06-02T20:10:49Z</dcterms:created>
  <dcterms:modified xsi:type="dcterms:W3CDTF">2023-04-27T19:26:14Z</dcterms:modified>
</cp:coreProperties>
</file>