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5" r:id="rId12"/>
    <p:sldId id="276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87" r:id="rId22"/>
    <p:sldId id="288" r:id="rId23"/>
    <p:sldId id="289" r:id="rId24"/>
    <p:sldId id="279" r:id="rId25"/>
    <p:sldId id="280" r:id="rId26"/>
    <p:sldId id="281" r:id="rId27"/>
    <p:sldId id="282" r:id="rId28"/>
    <p:sldId id="283" r:id="rId29"/>
    <p:sldId id="291" r:id="rId30"/>
    <p:sldId id="292" r:id="rId31"/>
    <p:sldId id="293" r:id="rId32"/>
    <p:sldId id="284" r:id="rId33"/>
    <p:sldId id="285" r:id="rId34"/>
    <p:sldId id="294" r:id="rId35"/>
    <p:sldId id="295" r:id="rId36"/>
    <p:sldId id="296" r:id="rId37"/>
    <p:sldId id="297" r:id="rId38"/>
    <p:sldId id="308" r:id="rId39"/>
    <p:sldId id="309" r:id="rId40"/>
    <p:sldId id="310" r:id="rId41"/>
    <p:sldId id="298" r:id="rId42"/>
    <p:sldId id="299" r:id="rId43"/>
    <p:sldId id="300" r:id="rId44"/>
    <p:sldId id="301" r:id="rId45"/>
    <p:sldId id="302" r:id="rId46"/>
    <p:sldId id="312" r:id="rId47"/>
    <p:sldId id="313" r:id="rId48"/>
    <p:sldId id="314" r:id="rId49"/>
    <p:sldId id="303" r:id="rId50"/>
    <p:sldId id="304" r:id="rId51"/>
    <p:sldId id="305" r:id="rId52"/>
    <p:sldId id="306" r:id="rId53"/>
    <p:sldId id="315" r:id="rId54"/>
    <p:sldId id="328" r:id="rId55"/>
    <p:sldId id="329" r:id="rId56"/>
    <p:sldId id="330" r:id="rId57"/>
    <p:sldId id="316" r:id="rId58"/>
    <p:sldId id="317" r:id="rId59"/>
    <p:sldId id="318" r:id="rId60"/>
    <p:sldId id="319" r:id="rId61"/>
    <p:sldId id="320" r:id="rId62"/>
    <p:sldId id="321" r:id="rId63"/>
    <p:sldId id="331" r:id="rId64"/>
    <p:sldId id="333" r:id="rId65"/>
    <p:sldId id="334" r:id="rId66"/>
    <p:sldId id="322" r:id="rId67"/>
    <p:sldId id="323" r:id="rId68"/>
    <p:sldId id="324" r:id="rId69"/>
    <p:sldId id="325" r:id="rId70"/>
    <p:sldId id="326" r:id="rId71"/>
    <p:sldId id="335" r:id="rId72"/>
    <p:sldId id="347" r:id="rId73"/>
    <p:sldId id="349" r:id="rId74"/>
    <p:sldId id="350" r:id="rId75"/>
    <p:sldId id="336" r:id="rId76"/>
    <p:sldId id="337" r:id="rId77"/>
    <p:sldId id="346" r:id="rId78"/>
    <p:sldId id="351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5455"/>
  </p:normalViewPr>
  <p:slideViewPr>
    <p:cSldViewPr snapToGrid="0" snapToObjects="1">
      <p:cViewPr varScale="1">
        <p:scale>
          <a:sx n="128" d="100"/>
          <a:sy n="128" d="100"/>
        </p:scale>
        <p:origin x="2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0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7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53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946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6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5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6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28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5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4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3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2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93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0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2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3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5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44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50800" dist="25400" dir="4980000" algn="tl" rotWithShape="0">
              <a:srgbClr val="000000">
                <a:alpha val="3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A6D8-3C31-EC4D-B301-4CB2603E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500" b="1" i="1" dirty="0">
                <a:effectLst/>
              </a:rPr>
              <a:t>Необхідна практика Церковного Служіння</a:t>
            </a:r>
            <a:endParaRPr lang="en-US" sz="4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DA826-7FC1-8242-BAFA-01AB2C2148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100" dirty="0"/>
              <a:t>практичний курс найбільш поширених служінь в церкві </a:t>
            </a:r>
          </a:p>
          <a:p>
            <a:r>
              <a:rPr lang="uk-UA" sz="2100" dirty="0"/>
              <a:t>Вересень 2023 </a:t>
            </a:r>
            <a:r>
              <a:rPr lang="en-US" sz="2100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2929642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Які духовні благословення і надбання дає хрещення?</a:t>
            </a:r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9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A6D8-3C31-EC4D-B301-4CB2603E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500" b="1" i="1" dirty="0">
                <a:effectLst/>
              </a:rPr>
              <a:t>Необхідна практика Церковного Служіння</a:t>
            </a:r>
            <a:endParaRPr lang="en-US" sz="4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DA826-7FC1-8242-BAFA-01AB2C2148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100" dirty="0"/>
              <a:t>практичний курс найбільш поширених служінь в церкві </a:t>
            </a:r>
          </a:p>
          <a:p>
            <a:r>
              <a:rPr lang="uk-UA" sz="2100" dirty="0"/>
              <a:t>Вересень 2023 </a:t>
            </a:r>
            <a:r>
              <a:rPr lang="en-US" sz="2100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83195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>
                <a:effectLst/>
              </a:rPr>
              <a:t>Хрещення</a:t>
            </a:r>
            <a:r>
              <a:rPr lang="en-US" sz="2400" dirty="0">
                <a:effectLst/>
              </a:rPr>
              <a:t> </a:t>
            </a:r>
            <a:endParaRPr lang="uk-UA" sz="2400" dirty="0">
              <a:effectLst/>
            </a:endParaRPr>
          </a:p>
          <a:p>
            <a:r>
              <a:rPr lang="uk-UA" sz="2400" b="1" i="1" dirty="0">
                <a:effectLst/>
              </a:rPr>
              <a:t>Молитва над дітьми</a:t>
            </a:r>
          </a:p>
          <a:p>
            <a:r>
              <a:rPr lang="uk-UA" sz="2400" b="1" i="1" dirty="0">
                <a:effectLst/>
              </a:rPr>
              <a:t>Вінчання </a:t>
            </a:r>
          </a:p>
          <a:p>
            <a:r>
              <a:rPr lang="uk-UA" sz="2400" b="1" i="1" dirty="0">
                <a:effectLst/>
              </a:rPr>
              <a:t>Рукопокладення</a:t>
            </a:r>
            <a:r>
              <a:rPr lang="en-US" sz="2400" dirty="0">
                <a:effectLst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 err="1">
                <a:effectLst/>
              </a:rPr>
              <a:t>Оливопомазання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Сповідь</a:t>
            </a:r>
            <a:endParaRPr lang="en-US" sz="2400" dirty="0">
              <a:effectLst/>
            </a:endParaRPr>
          </a:p>
          <a:p>
            <a:r>
              <a:rPr lang="uk-UA" sz="2400" b="1" i="1" dirty="0" err="1">
                <a:effectLst/>
              </a:rPr>
              <a:t>Хлібо</a:t>
            </a:r>
            <a:r>
              <a:rPr lang="ru-RU" sz="2400" b="1" i="1" dirty="0" err="1">
                <a:effectLst/>
              </a:rPr>
              <a:t>ламання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Дисципліна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Похорон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0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Біблійні підтвердження</a:t>
            </a:r>
            <a:r>
              <a:rPr lang="en-US" sz="2100" b="1" dirty="0">
                <a:effectLst/>
              </a:rPr>
              <a:t>:</a:t>
            </a:r>
          </a:p>
          <a:p>
            <a:r>
              <a:rPr lang="uk-UA" sz="2100" dirty="0" err="1">
                <a:effectLst/>
              </a:rPr>
              <a:t>І.Навина</a:t>
            </a:r>
            <a:r>
              <a:rPr lang="uk-UA" sz="2100" dirty="0">
                <a:effectLst/>
              </a:rPr>
              <a:t> 24:15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dirty="0">
                <a:effectLst/>
              </a:rPr>
              <a:t>Матвія 19:13-15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dirty="0">
                <a:effectLst/>
              </a:rPr>
              <a:t>Марка 10:13-14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dirty="0">
                <a:effectLst/>
              </a:rPr>
              <a:t>Луки 18:15-17</a:t>
            </a:r>
            <a:r>
              <a:rPr lang="en-US" sz="2100" dirty="0">
                <a:effectLst/>
              </a:rPr>
              <a:t> </a:t>
            </a:r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Чи є Біблійне повеління, або наказ молитви над дітьми?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b="1" dirty="0">
                <a:effectLst/>
              </a:rPr>
              <a:t>Якого віку можуть бути діти, або для кого це служіння?</a:t>
            </a:r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0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100" b="1" dirty="0">
                <a:effectLst/>
              </a:rPr>
              <a:t>Чим обумовлено бажання батьків такої молитви?</a:t>
            </a:r>
            <a:endParaRPr lang="en-US" sz="2100" dirty="0">
              <a:effectLst/>
            </a:endParaRPr>
          </a:p>
          <a:p>
            <a:r>
              <a:rPr lang="uk-UA" sz="2100" b="1" dirty="0">
                <a:effectLst/>
              </a:rPr>
              <a:t>Чим молитва на дітьми не є?</a:t>
            </a:r>
            <a:endParaRPr lang="en-US" sz="2100" dirty="0">
              <a:effectLst/>
            </a:endParaRPr>
          </a:p>
          <a:p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6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Чим же є молитва над дитиною?</a:t>
            </a:r>
            <a:endParaRPr lang="en-US" sz="2100" dirty="0"/>
          </a:p>
          <a:p>
            <a:r>
              <a:rPr lang="uk-UA" sz="2100" b="1" dirty="0">
                <a:effectLst/>
              </a:rPr>
              <a:t>Який порядок молитви над дитиною? </a:t>
            </a:r>
            <a:endParaRPr lang="en-US" sz="2100" dirty="0">
              <a:effectLst/>
            </a:endParaRPr>
          </a:p>
          <a:p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Чи можуть невіруючі чи не члени церкви мати таку молитву над своєю дитиною?</a:t>
            </a:r>
            <a:endParaRPr lang="en-US" sz="2100" dirty="0">
              <a:effectLst/>
            </a:endParaRPr>
          </a:p>
          <a:p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71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Чи треба служителю брати дитину на руки, чи покладати руки на дитину?</a:t>
            </a:r>
            <a:endParaRPr lang="en-US" sz="2100" dirty="0">
              <a:effectLst/>
            </a:endParaRPr>
          </a:p>
          <a:p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9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>
                <a:effectLst/>
              </a:rPr>
              <a:t>Хрещення</a:t>
            </a:r>
            <a:r>
              <a:rPr lang="en-US" sz="2400" dirty="0">
                <a:effectLst/>
              </a:rPr>
              <a:t> </a:t>
            </a:r>
            <a:endParaRPr lang="uk-UA" sz="2400" dirty="0">
              <a:effectLst/>
            </a:endParaRPr>
          </a:p>
          <a:p>
            <a:r>
              <a:rPr lang="uk-UA" sz="2400" b="1" i="1" dirty="0">
                <a:effectLst/>
              </a:rPr>
              <a:t>Молитва над дітьми</a:t>
            </a:r>
          </a:p>
          <a:p>
            <a:r>
              <a:rPr lang="uk-UA" sz="2400" b="1" i="1" dirty="0">
                <a:effectLst/>
              </a:rPr>
              <a:t>Вінчання </a:t>
            </a:r>
          </a:p>
          <a:p>
            <a:r>
              <a:rPr lang="uk-UA" sz="2400" b="1" i="1" dirty="0">
                <a:effectLst/>
              </a:rPr>
              <a:t>Рукопокладення</a:t>
            </a:r>
            <a:r>
              <a:rPr lang="en-US" sz="2400" dirty="0">
                <a:effectLst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4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100" b="1" dirty="0">
                <a:effectLst/>
              </a:rPr>
              <a:t>Які духовні благословення і надбання дає молитва над дітьми? </a:t>
            </a:r>
            <a:endParaRPr lang="en-US" sz="2100" dirty="0">
              <a:effectLst/>
            </a:endParaRPr>
          </a:p>
          <a:p>
            <a:r>
              <a:rPr lang="uk-UA" sz="2100" b="1" dirty="0">
                <a:effectLst/>
              </a:rPr>
              <a:t>Чи отримує дитина якісь надприродні речі після такої молитви?</a:t>
            </a:r>
            <a:endParaRPr lang="en-US" sz="2100" dirty="0">
              <a:effectLst/>
            </a:endParaRPr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3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A6D8-3C31-EC4D-B301-4CB2603E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500" b="1" i="1" dirty="0">
                <a:effectLst/>
              </a:rPr>
              <a:t>Необхідна практика Церковного Служіння</a:t>
            </a:r>
            <a:endParaRPr lang="en-US" sz="4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DA826-7FC1-8242-BAFA-01AB2C2148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100" dirty="0"/>
              <a:t>практичний курс найбільш поширених служінь в церкві </a:t>
            </a:r>
          </a:p>
          <a:p>
            <a:r>
              <a:rPr lang="uk-UA" sz="2100" dirty="0"/>
              <a:t>Вересень 2023 </a:t>
            </a:r>
            <a:r>
              <a:rPr lang="en-US" sz="2100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2870252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>
                <a:effectLst/>
              </a:rPr>
              <a:t>Хрещення</a:t>
            </a:r>
            <a:r>
              <a:rPr lang="en-US" sz="2400" dirty="0">
                <a:effectLst/>
              </a:rPr>
              <a:t> </a:t>
            </a:r>
            <a:endParaRPr lang="uk-UA" sz="2400" dirty="0">
              <a:effectLst/>
            </a:endParaRPr>
          </a:p>
          <a:p>
            <a:r>
              <a:rPr lang="uk-UA" sz="2400" b="1" i="1" dirty="0">
                <a:effectLst/>
              </a:rPr>
              <a:t>Молитва над дітьми</a:t>
            </a:r>
          </a:p>
          <a:p>
            <a:r>
              <a:rPr lang="uk-UA" sz="2400" b="1" i="1" dirty="0">
                <a:effectLst/>
              </a:rPr>
              <a:t>Вінчання </a:t>
            </a:r>
          </a:p>
          <a:p>
            <a:r>
              <a:rPr lang="uk-UA" sz="2400" b="1" i="1" dirty="0">
                <a:effectLst/>
              </a:rPr>
              <a:t>Рукопокладення</a:t>
            </a:r>
            <a:r>
              <a:rPr lang="en-US" sz="2400" dirty="0">
                <a:effectLst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 err="1">
                <a:effectLst/>
              </a:rPr>
              <a:t>Оливопомазання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Сповідь</a:t>
            </a:r>
            <a:endParaRPr lang="en-US" sz="2400" dirty="0">
              <a:effectLst/>
            </a:endParaRPr>
          </a:p>
          <a:p>
            <a:r>
              <a:rPr lang="uk-UA" sz="2400" b="1" i="1" dirty="0" err="1">
                <a:effectLst/>
              </a:rPr>
              <a:t>Хлібо</a:t>
            </a:r>
            <a:r>
              <a:rPr lang="ru-RU" sz="2400" b="1" i="1" dirty="0" err="1">
                <a:effectLst/>
              </a:rPr>
              <a:t>ламання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Дисципліна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Похорон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4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Біблійне підтвердження</a:t>
            </a:r>
            <a:r>
              <a:rPr lang="en-US" sz="2100" b="1" dirty="0">
                <a:effectLst/>
              </a:rPr>
              <a:t>:</a:t>
            </a:r>
            <a:endParaRPr lang="en-US" sz="2100" dirty="0">
              <a:effectLst/>
            </a:endParaRPr>
          </a:p>
          <a:p>
            <a:r>
              <a:rPr lang="uk-UA" sz="2100" dirty="0">
                <a:effectLst/>
              </a:rPr>
              <a:t>Буття 2:18, 21-24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dirty="0">
                <a:effectLst/>
              </a:rPr>
              <a:t>1 </a:t>
            </a:r>
            <a:r>
              <a:rPr lang="uk-UA" sz="2100" dirty="0" err="1">
                <a:effectLst/>
              </a:rPr>
              <a:t>Коринтян</a:t>
            </a:r>
            <a:r>
              <a:rPr lang="uk-UA" sz="2100" dirty="0">
                <a:effectLst/>
              </a:rPr>
              <a:t> 7:36, 38 </a:t>
            </a:r>
            <a:endParaRPr lang="en-US" sz="2100" dirty="0">
              <a:effectLst/>
            </a:endParaRPr>
          </a:p>
          <a:p>
            <a:r>
              <a:rPr lang="uk-UA" sz="2100" dirty="0">
                <a:effectLst/>
              </a:rPr>
              <a:t>Івана 2:1-2 </a:t>
            </a:r>
            <a:endParaRPr lang="en-US" sz="2100" dirty="0">
              <a:effectLst/>
            </a:endParaRPr>
          </a:p>
          <a:p>
            <a:r>
              <a:rPr lang="uk-UA" sz="2100" b="1" dirty="0">
                <a:effectLst/>
              </a:rPr>
              <a:t>Кого можна вінчати?</a:t>
            </a:r>
            <a:r>
              <a:rPr lang="en-US" sz="2100" dirty="0">
                <a:effectLst/>
              </a:rPr>
              <a:t> </a:t>
            </a:r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Чи є ще якісь інші вимоги до молодих?</a:t>
            </a:r>
            <a:endParaRPr lang="en-US" sz="2100" dirty="0">
              <a:effectLst/>
            </a:endParaRPr>
          </a:p>
          <a:p>
            <a:r>
              <a:rPr lang="uk-UA" sz="2100" b="1" dirty="0">
                <a:effectLst/>
              </a:rPr>
              <a:t>Чи потрібна згода батьків на шлюб?</a:t>
            </a:r>
            <a:br>
              <a:rPr lang="uk-UA" sz="2100" b="1" dirty="0">
                <a:effectLst/>
              </a:rPr>
            </a:br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Чим визначається місце, день і час, та порядок шлюбної церемонії?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b="1" dirty="0">
                <a:effectLst/>
              </a:rPr>
              <a:t>Слово настанови від пастора:</a:t>
            </a:r>
            <a:endParaRPr lang="en-US" sz="2100" dirty="0">
              <a:effectLst/>
            </a:endParaRPr>
          </a:p>
          <a:p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Молитва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b="1" dirty="0">
                <a:effectLst/>
              </a:rPr>
              <a:t>Буття 2:18-24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b="1" dirty="0">
                <a:effectLst/>
              </a:rPr>
              <a:t>Матвія 19:6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b="1" dirty="0" err="1">
                <a:effectLst/>
              </a:rPr>
              <a:t>Ефесян</a:t>
            </a:r>
            <a:r>
              <a:rPr lang="uk-UA" sz="2100" b="1" dirty="0">
                <a:effectLst/>
              </a:rPr>
              <a:t> 5:22-24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b="1" dirty="0" err="1">
                <a:effectLst/>
              </a:rPr>
              <a:t>Ефесян</a:t>
            </a:r>
            <a:r>
              <a:rPr lang="uk-UA" sz="2100" b="1" dirty="0">
                <a:effectLst/>
              </a:rPr>
              <a:t> 5:25-33</a:t>
            </a:r>
            <a:r>
              <a:rPr lang="en-US" sz="2100" dirty="0">
                <a:effectLst/>
              </a:rPr>
              <a:t> </a:t>
            </a:r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2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100" b="1" dirty="0">
                <a:effectLst/>
              </a:rPr>
              <a:t>Слово до батьків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b="1" dirty="0">
                <a:effectLst/>
              </a:rPr>
              <a:t>Звернення до молодих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b="1" dirty="0">
                <a:effectLst/>
              </a:rPr>
              <a:t>Церемонія з обручками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b="1" dirty="0">
                <a:effectLst/>
              </a:rPr>
              <a:t>Молитва наречених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b="1" dirty="0">
                <a:effectLst/>
              </a:rPr>
              <a:t>Молитва пастора с покладанням рук</a:t>
            </a:r>
            <a:r>
              <a:rPr lang="en-US" sz="2100" dirty="0">
                <a:effectLst/>
              </a:rPr>
              <a:t> </a:t>
            </a:r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5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A6D8-3C31-EC4D-B301-4CB2603E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500" b="1" i="1" dirty="0">
                <a:effectLst/>
              </a:rPr>
              <a:t>Необхідна практика Церковного Служіння</a:t>
            </a:r>
            <a:endParaRPr lang="en-US" sz="4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DA826-7FC1-8242-BAFA-01AB2C2148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100" dirty="0"/>
              <a:t>практичний курс найбільш поширених служінь в церкві </a:t>
            </a:r>
          </a:p>
          <a:p>
            <a:r>
              <a:rPr lang="uk-UA" sz="2100" dirty="0"/>
              <a:t>Вересень 2023 </a:t>
            </a:r>
            <a:r>
              <a:rPr lang="en-US" sz="2100" dirty="0"/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195313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 err="1">
                <a:effectLst/>
              </a:rPr>
              <a:t>Оливопомазання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Сповідь</a:t>
            </a:r>
            <a:endParaRPr lang="en-US" sz="2400" dirty="0">
              <a:effectLst/>
            </a:endParaRPr>
          </a:p>
          <a:p>
            <a:r>
              <a:rPr lang="uk-UA" sz="2400" b="1" i="1" dirty="0" err="1">
                <a:effectLst/>
              </a:rPr>
              <a:t>Хлібо</a:t>
            </a:r>
            <a:r>
              <a:rPr lang="ru-RU" sz="2400" b="1" i="1" dirty="0" err="1">
                <a:effectLst/>
              </a:rPr>
              <a:t>ламання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Дисципліна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Похорон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2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>
                <a:effectLst/>
              </a:rPr>
              <a:t>Хрещення</a:t>
            </a:r>
            <a:r>
              <a:rPr lang="en-US" sz="2400" dirty="0">
                <a:effectLst/>
              </a:rPr>
              <a:t> </a:t>
            </a:r>
            <a:endParaRPr lang="uk-UA" sz="2400" dirty="0">
              <a:effectLst/>
            </a:endParaRPr>
          </a:p>
          <a:p>
            <a:r>
              <a:rPr lang="uk-UA" sz="2400" b="1" i="1" dirty="0">
                <a:effectLst/>
              </a:rPr>
              <a:t>Молитва над дітьми</a:t>
            </a:r>
          </a:p>
          <a:p>
            <a:r>
              <a:rPr lang="uk-UA" sz="2400" b="1" i="1" dirty="0">
                <a:effectLst/>
              </a:rPr>
              <a:t>Вінчання </a:t>
            </a:r>
          </a:p>
          <a:p>
            <a:r>
              <a:rPr lang="uk-UA" sz="2400" b="1" i="1" dirty="0">
                <a:effectLst/>
              </a:rPr>
              <a:t>Рукопокладення</a:t>
            </a:r>
            <a:r>
              <a:rPr lang="en-US" sz="2400" dirty="0">
                <a:effectLst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 err="1">
                <a:effectLst/>
              </a:rPr>
              <a:t>Оливопомазання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Сповідь</a:t>
            </a:r>
            <a:endParaRPr lang="en-US" sz="2400" dirty="0">
              <a:effectLst/>
            </a:endParaRPr>
          </a:p>
          <a:p>
            <a:r>
              <a:rPr lang="uk-UA" sz="2400" b="1" i="1" dirty="0" err="1">
                <a:effectLst/>
              </a:rPr>
              <a:t>Хлібо</a:t>
            </a:r>
            <a:r>
              <a:rPr lang="ru-RU" sz="2400" b="1" i="1" dirty="0" err="1">
                <a:effectLst/>
              </a:rPr>
              <a:t>ламання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Дисципліна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Похорон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100" b="1" dirty="0">
                <a:effectLst/>
              </a:rPr>
              <a:t>Біблійні підтвердження і приклади</a:t>
            </a:r>
            <a:r>
              <a:rPr lang="en-US" sz="2100" dirty="0">
                <a:effectLst/>
              </a:rPr>
              <a:t> </a:t>
            </a:r>
            <a:endParaRPr lang="uk-UA" sz="2100" dirty="0">
              <a:effectLst/>
            </a:endParaRPr>
          </a:p>
          <a:p>
            <a:r>
              <a:rPr lang="uk-UA" sz="2100" dirty="0">
                <a:effectLst/>
              </a:rPr>
              <a:t>Дії 14:23</a:t>
            </a:r>
            <a:r>
              <a:rPr lang="en-US" sz="2100" dirty="0">
                <a:effectLst/>
              </a:rPr>
              <a:t> </a:t>
            </a:r>
            <a:endParaRPr lang="uk-UA" sz="2100" dirty="0">
              <a:effectLst/>
            </a:endParaRPr>
          </a:p>
          <a:p>
            <a:r>
              <a:rPr lang="uk-UA" sz="2100" dirty="0">
                <a:effectLst/>
              </a:rPr>
              <a:t>Тита 1:5 </a:t>
            </a:r>
          </a:p>
          <a:p>
            <a:r>
              <a:rPr lang="uk-UA" sz="2100" dirty="0">
                <a:effectLst/>
              </a:rPr>
              <a:t>1 Тимофія 5:22 </a:t>
            </a:r>
          </a:p>
          <a:p>
            <a:r>
              <a:rPr lang="uk-UA" sz="2100" dirty="0">
                <a:effectLst/>
              </a:rPr>
              <a:t>Дії 6:3</a:t>
            </a:r>
            <a:r>
              <a:rPr lang="en-US" sz="2100" dirty="0">
                <a:effectLst/>
              </a:rPr>
              <a:t> </a:t>
            </a:r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Що рукопокладення означає? </a:t>
            </a:r>
            <a:endParaRPr lang="en-US" sz="2100" dirty="0">
              <a:effectLst/>
            </a:endParaRPr>
          </a:p>
          <a:p>
            <a:r>
              <a:rPr lang="uk-UA" sz="2100" b="1" dirty="0">
                <a:effectLst/>
              </a:rPr>
              <a:t>Кого і на яке служіння можна </a:t>
            </a:r>
            <a:r>
              <a:rPr lang="uk-UA" sz="2100" b="1" dirty="0" err="1">
                <a:effectLst/>
              </a:rPr>
              <a:t>рукопокладати</a:t>
            </a:r>
            <a:r>
              <a:rPr lang="uk-UA" sz="2100" b="1" dirty="0">
                <a:effectLst/>
              </a:rPr>
              <a:t>? </a:t>
            </a:r>
            <a:endParaRPr lang="en-US" sz="2100" dirty="0">
              <a:effectLst/>
            </a:endParaRPr>
          </a:p>
          <a:p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Чи можливо </a:t>
            </a:r>
            <a:r>
              <a:rPr lang="uk-UA" sz="2100" b="1" dirty="0" err="1">
                <a:effectLst/>
              </a:rPr>
              <a:t>рукопокладати</a:t>
            </a:r>
            <a:r>
              <a:rPr lang="uk-UA" sz="2100" b="1" dirty="0">
                <a:effectLst/>
              </a:rPr>
              <a:t> жінок на дияконське, пасторське, </a:t>
            </a:r>
            <a:r>
              <a:rPr lang="uk-UA" sz="2100" b="1" dirty="0" err="1">
                <a:effectLst/>
              </a:rPr>
              <a:t>благовісницьке</a:t>
            </a:r>
            <a:r>
              <a:rPr lang="uk-UA" sz="2100" b="1" dirty="0">
                <a:effectLst/>
              </a:rPr>
              <a:t> чи інше служіння?</a:t>
            </a:r>
            <a:endParaRPr lang="en-US" sz="2100" dirty="0">
              <a:effectLst/>
            </a:endParaRPr>
          </a:p>
          <a:p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05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1800" b="1" dirty="0">
                <a:effectLst/>
              </a:rPr>
              <a:t>Яка процедура чи порядок рукопокладення? </a:t>
            </a:r>
            <a:endParaRPr lang="en-US" sz="1800" dirty="0">
              <a:effectLst/>
            </a:endParaRPr>
          </a:p>
          <a:p>
            <a:r>
              <a:rPr lang="uk-UA" sz="1800" b="1" dirty="0">
                <a:effectLst/>
              </a:rPr>
              <a:t>Чи потрібно </a:t>
            </a:r>
            <a:r>
              <a:rPr lang="uk-UA" sz="1800" b="1" dirty="0" err="1">
                <a:effectLst/>
              </a:rPr>
              <a:t>рукопокладати</a:t>
            </a:r>
            <a:r>
              <a:rPr lang="uk-UA" sz="1800" b="1" dirty="0">
                <a:effectLst/>
              </a:rPr>
              <a:t> директора недільної школи, жіночого служіння, чи служіння благодійності?</a:t>
            </a:r>
            <a:r>
              <a:rPr lang="en-US" sz="1800" dirty="0">
                <a:effectLst/>
              </a:rPr>
              <a:t> </a:t>
            </a:r>
            <a:endParaRPr 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100" b="1" dirty="0">
                <a:effectLst/>
              </a:rPr>
              <a:t>Чи має рукопокладення якесь сакраментальне значення?</a:t>
            </a:r>
            <a:endParaRPr lang="en-US" sz="2100" dirty="0">
              <a:effectLst/>
            </a:endParaRPr>
          </a:p>
          <a:p>
            <a:r>
              <a:rPr lang="uk-UA" sz="2100" b="1" dirty="0">
                <a:effectLst/>
              </a:rPr>
              <a:t>Чи є відмінність між рукопокладеним і без рукопокладення служителем? </a:t>
            </a:r>
            <a:endParaRPr lang="en-US" sz="2100" dirty="0">
              <a:effectLst/>
            </a:endParaRPr>
          </a:p>
          <a:p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Чи є рукопокладення довічним і чи є можливість позбавлення? </a:t>
            </a:r>
            <a:endParaRPr lang="en-US" sz="2100" dirty="0">
              <a:effectLst/>
            </a:endParaRPr>
          </a:p>
          <a:p>
            <a:r>
              <a:rPr lang="uk-UA" sz="2100" b="1" dirty="0">
                <a:effectLst/>
              </a:rPr>
              <a:t>Як відбувається саме рукопокладення? </a:t>
            </a:r>
            <a:endParaRPr lang="en-US" sz="2100" dirty="0">
              <a:effectLst/>
            </a:endParaRPr>
          </a:p>
          <a:p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7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A6D8-3C31-EC4D-B301-4CB2603E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500" b="1" i="1" dirty="0">
                <a:effectLst/>
              </a:rPr>
              <a:t>Необхідна практика Церковного Служіння</a:t>
            </a:r>
            <a:endParaRPr lang="en-US" sz="4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DA826-7FC1-8242-BAFA-01AB2C2148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100" dirty="0"/>
              <a:t>практичний курс найбільш поширених служінь в церкві </a:t>
            </a:r>
          </a:p>
          <a:p>
            <a:r>
              <a:rPr lang="uk-UA" sz="2100" dirty="0"/>
              <a:t>Вересень 2023 </a:t>
            </a:r>
            <a:r>
              <a:rPr lang="en-US" sz="2100" dirty="0"/>
              <a:t>#</a:t>
            </a:r>
            <a:r>
              <a:rPr lang="uk-UA" sz="2100" dirty="0"/>
              <a:t>5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240023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>
                <a:effectLst/>
              </a:rPr>
              <a:t>Хрещення</a:t>
            </a:r>
            <a:r>
              <a:rPr lang="en-US" sz="2400" dirty="0">
                <a:effectLst/>
              </a:rPr>
              <a:t> </a:t>
            </a:r>
            <a:endParaRPr lang="uk-UA" sz="2400" dirty="0">
              <a:effectLst/>
            </a:endParaRPr>
          </a:p>
          <a:p>
            <a:r>
              <a:rPr lang="uk-UA" sz="2400" b="1" i="1" dirty="0">
                <a:effectLst/>
              </a:rPr>
              <a:t>Молитва над дітьми</a:t>
            </a:r>
          </a:p>
          <a:p>
            <a:r>
              <a:rPr lang="uk-UA" sz="2400" b="1" i="1" dirty="0">
                <a:effectLst/>
              </a:rPr>
              <a:t>Вінчання </a:t>
            </a:r>
          </a:p>
          <a:p>
            <a:r>
              <a:rPr lang="uk-UA" sz="2400" b="1" i="1" dirty="0">
                <a:effectLst/>
              </a:rPr>
              <a:t>Рукопокладення</a:t>
            </a:r>
            <a:r>
              <a:rPr lang="en-US" sz="2400" dirty="0">
                <a:effectLst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Біблійні підтвердження</a:t>
            </a:r>
            <a:r>
              <a:rPr lang="en-US" sz="2100" b="1" dirty="0">
                <a:effectLst/>
              </a:rPr>
              <a:t>: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dirty="0">
                <a:effectLst/>
              </a:rPr>
              <a:t>Матвія 28:19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b="1" dirty="0">
                <a:effectLst/>
              </a:rPr>
              <a:t>Приклади</a:t>
            </a:r>
            <a:r>
              <a:rPr lang="en-US" sz="2100" dirty="0">
                <a:effectLst/>
              </a:rPr>
              <a:t>:</a:t>
            </a:r>
          </a:p>
          <a:p>
            <a:r>
              <a:rPr lang="uk-UA" sz="2100" dirty="0">
                <a:effectLst/>
              </a:rPr>
              <a:t>Дії 2:37-38, 41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dirty="0">
                <a:effectLst/>
              </a:rPr>
              <a:t>Дії 8:36-37</a:t>
            </a:r>
            <a:r>
              <a:rPr lang="en-US" sz="2100" dirty="0">
                <a:effectLst/>
              </a:rPr>
              <a:t> </a:t>
            </a:r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 err="1">
                <a:effectLst/>
              </a:rPr>
              <a:t>Оливопомазання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Сповідь</a:t>
            </a:r>
            <a:endParaRPr lang="en-US" sz="2400" dirty="0">
              <a:effectLst/>
            </a:endParaRPr>
          </a:p>
          <a:p>
            <a:r>
              <a:rPr lang="uk-UA" sz="2400" b="1" i="1" dirty="0" err="1">
                <a:effectLst/>
              </a:rPr>
              <a:t>Хлібо</a:t>
            </a:r>
            <a:r>
              <a:rPr lang="ru-RU" sz="2400" b="1" i="1" dirty="0" err="1">
                <a:effectLst/>
              </a:rPr>
              <a:t>ламання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Дисципліна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Похорон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7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Вступ</a:t>
            </a:r>
            <a:r>
              <a:rPr lang="en-US" sz="2100" dirty="0">
                <a:effectLst/>
              </a:rPr>
              <a:t>  </a:t>
            </a:r>
            <a:endParaRPr lang="uk-UA" sz="2100" dirty="0">
              <a:effectLst/>
            </a:endParaRPr>
          </a:p>
          <a:p>
            <a:r>
              <a:rPr lang="uk-UA" sz="2100" b="1" dirty="0">
                <a:effectLst/>
              </a:rPr>
              <a:t>Біблійне підтвердження</a:t>
            </a:r>
            <a:r>
              <a:rPr lang="en-US" sz="2100" dirty="0">
                <a:effectLst/>
              </a:rPr>
              <a:t> </a:t>
            </a:r>
            <a:endParaRPr lang="uk-UA" sz="2100" dirty="0">
              <a:effectLst/>
            </a:endParaRPr>
          </a:p>
          <a:p>
            <a:r>
              <a:rPr lang="uk-UA" sz="2100" b="1" dirty="0">
                <a:effectLst/>
              </a:rPr>
              <a:t>Марка 6:13</a:t>
            </a:r>
            <a:r>
              <a:rPr lang="en-US" sz="2100" dirty="0">
                <a:effectLst/>
              </a:rPr>
              <a:t> </a:t>
            </a:r>
            <a:endParaRPr lang="uk-UA" sz="2100" dirty="0">
              <a:effectLst/>
            </a:endParaRPr>
          </a:p>
          <a:p>
            <a:r>
              <a:rPr lang="uk-UA" sz="2100" b="1" dirty="0">
                <a:effectLst/>
              </a:rPr>
              <a:t>Яка мета цього служіння?</a:t>
            </a:r>
            <a:r>
              <a:rPr lang="en-US" sz="2100" dirty="0">
                <a:effectLst/>
              </a:rPr>
              <a:t> </a:t>
            </a:r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Коли мова йде про спасіння </a:t>
            </a:r>
            <a:r>
              <a:rPr lang="el-GR" sz="2100" b="1" dirty="0">
                <a:effectLst/>
              </a:rPr>
              <a:t>σώζω</a:t>
            </a:r>
            <a:r>
              <a:rPr lang="uk-UA" sz="2100" b="1" dirty="0">
                <a:effectLst/>
              </a:rPr>
              <a:t> (гр. </a:t>
            </a:r>
            <a:r>
              <a:rPr lang="uk-UA" sz="2100" b="1" dirty="0" err="1">
                <a:effectLst/>
              </a:rPr>
              <a:t>созо</a:t>
            </a:r>
            <a:r>
              <a:rPr lang="uk-UA" sz="2100" b="1" dirty="0">
                <a:effectLst/>
              </a:rPr>
              <a:t> – спасе), чи мається на увазі спасіння для вічного життя?</a:t>
            </a:r>
            <a:r>
              <a:rPr lang="en-US" sz="2100" dirty="0">
                <a:effectLst/>
              </a:rPr>
              <a:t> </a:t>
            </a:r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58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Яка послідовність і процедура? </a:t>
            </a:r>
            <a:endParaRPr lang="en-US" sz="2100" dirty="0">
              <a:effectLst/>
            </a:endParaRPr>
          </a:p>
          <a:p>
            <a:r>
              <a:rPr lang="uk-UA" sz="2100" b="1" dirty="0">
                <a:effectLst/>
              </a:rPr>
              <a:t>Яку олію варто/потрібно використовувати?</a:t>
            </a:r>
            <a:endParaRPr lang="en-US" sz="2100" dirty="0">
              <a:effectLst/>
            </a:endParaRPr>
          </a:p>
          <a:p>
            <a:r>
              <a:rPr lang="uk-UA" sz="2100" b="1" dirty="0">
                <a:effectLst/>
              </a:rPr>
              <a:t>Де мазати?</a:t>
            </a:r>
            <a:endParaRPr lang="en-US" sz="2100" dirty="0">
              <a:effectLst/>
            </a:endParaRPr>
          </a:p>
          <a:p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2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Про що молитися?</a:t>
            </a:r>
            <a:endParaRPr lang="en-US" sz="2100" dirty="0">
              <a:effectLst/>
            </a:endParaRPr>
          </a:p>
          <a:p>
            <a:r>
              <a:rPr lang="uk-UA" sz="2100" b="1" dirty="0">
                <a:effectLst/>
              </a:rPr>
              <a:t>Що пресвітери мусять обов’язково зробити?</a:t>
            </a:r>
            <a:endParaRPr lang="en-US" sz="2100" dirty="0">
              <a:effectLst/>
            </a:endParaRPr>
          </a:p>
          <a:p>
            <a:r>
              <a:rPr lang="uk-UA" sz="2100" b="1" dirty="0">
                <a:effectLst/>
              </a:rPr>
              <a:t>Чи потрібно покладати руки на хворого?</a:t>
            </a:r>
            <a:endParaRPr lang="en-US" sz="2100" dirty="0">
              <a:effectLst/>
            </a:endParaRPr>
          </a:p>
          <a:p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6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Що значить</a:t>
            </a:r>
            <a:r>
              <a:rPr lang="uk-UA" sz="2100" dirty="0">
                <a:effectLst/>
              </a:rPr>
              <a:t> </a:t>
            </a:r>
            <a:r>
              <a:rPr lang="uk-UA" sz="2100" b="1" dirty="0">
                <a:effectLst/>
              </a:rPr>
              <a:t>намастивши його олією в Ім’я Господнє?</a:t>
            </a:r>
            <a:endParaRPr lang="en-US" sz="2100" dirty="0">
              <a:effectLst/>
            </a:endParaRPr>
          </a:p>
          <a:p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015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A6D8-3C31-EC4D-B301-4CB2603E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500" b="1" i="1" dirty="0">
                <a:effectLst/>
              </a:rPr>
              <a:t>Необхідна практика Церковного Служіння</a:t>
            </a:r>
            <a:endParaRPr lang="en-US" sz="4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DA826-7FC1-8242-BAFA-01AB2C2148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100" dirty="0"/>
              <a:t>практичний курс найбільш поширених служінь в церкві </a:t>
            </a:r>
          </a:p>
          <a:p>
            <a:r>
              <a:rPr lang="uk-UA" sz="2100" dirty="0"/>
              <a:t>Вересень 2023 </a:t>
            </a:r>
            <a:r>
              <a:rPr lang="en-US" sz="2100" dirty="0"/>
              <a:t>#</a:t>
            </a:r>
            <a:r>
              <a:rPr lang="uk-UA" sz="2100" dirty="0"/>
              <a:t>6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2533455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>
                <a:effectLst/>
              </a:rPr>
              <a:t>Хрещення</a:t>
            </a:r>
            <a:r>
              <a:rPr lang="en-US" sz="2400" dirty="0">
                <a:effectLst/>
              </a:rPr>
              <a:t> </a:t>
            </a:r>
            <a:endParaRPr lang="uk-UA" sz="2400" dirty="0">
              <a:effectLst/>
            </a:endParaRPr>
          </a:p>
          <a:p>
            <a:r>
              <a:rPr lang="uk-UA" sz="2400" b="1" i="1" dirty="0">
                <a:effectLst/>
              </a:rPr>
              <a:t>Молитва над дітьми</a:t>
            </a:r>
          </a:p>
          <a:p>
            <a:r>
              <a:rPr lang="uk-UA" sz="2400" b="1" i="1" dirty="0">
                <a:effectLst/>
              </a:rPr>
              <a:t>Вінчання </a:t>
            </a:r>
          </a:p>
          <a:p>
            <a:r>
              <a:rPr lang="uk-UA" sz="2400" b="1" i="1" dirty="0">
                <a:effectLst/>
              </a:rPr>
              <a:t>Рукопокладення</a:t>
            </a:r>
            <a:r>
              <a:rPr lang="en-US" sz="2400" dirty="0">
                <a:effectLst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 err="1">
                <a:effectLst/>
              </a:rPr>
              <a:t>Оливопомазання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Сповідь</a:t>
            </a:r>
            <a:endParaRPr lang="en-US" sz="2400" dirty="0">
              <a:effectLst/>
            </a:endParaRPr>
          </a:p>
          <a:p>
            <a:r>
              <a:rPr lang="uk-UA" sz="2400" b="1" i="1" dirty="0" err="1">
                <a:effectLst/>
              </a:rPr>
              <a:t>Хлібо</a:t>
            </a:r>
            <a:r>
              <a:rPr lang="ru-RU" sz="2400" b="1" i="1" dirty="0" err="1">
                <a:effectLst/>
              </a:rPr>
              <a:t>ламання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Дисципліна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Похорон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5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 err="1">
                <a:effectLst/>
              </a:rPr>
              <a:t>Левит</a:t>
            </a:r>
            <a:r>
              <a:rPr lang="uk-UA" b="1" dirty="0">
                <a:effectLst/>
              </a:rPr>
              <a:t> 5:4-5</a:t>
            </a:r>
            <a:r>
              <a:rPr lang="en-US" dirty="0">
                <a:effectLst/>
              </a:rPr>
              <a:t> </a:t>
            </a:r>
          </a:p>
          <a:p>
            <a:r>
              <a:rPr lang="uk-UA" b="1" dirty="0">
                <a:effectLst/>
              </a:rPr>
              <a:t>Матвія 3:5-6 </a:t>
            </a:r>
            <a:endParaRPr lang="en-US" b="1" dirty="0">
              <a:effectLst/>
            </a:endParaRPr>
          </a:p>
          <a:p>
            <a:r>
              <a:rPr lang="uk-UA" b="1" dirty="0">
                <a:effectLst/>
              </a:rPr>
              <a:t>Ездри 10:11</a:t>
            </a:r>
            <a:r>
              <a:rPr lang="en-US" dirty="0">
                <a:effectLst/>
              </a:rPr>
              <a:t> </a:t>
            </a:r>
          </a:p>
          <a:p>
            <a:r>
              <a:rPr lang="uk-UA" b="1" dirty="0">
                <a:effectLst/>
              </a:rPr>
              <a:t>Івана 20:23</a:t>
            </a:r>
            <a:r>
              <a:rPr lang="uk-UA" dirty="0">
                <a:effectLst/>
              </a:rPr>
              <a:t>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Марка 1:4-5</a:t>
            </a:r>
            <a:r>
              <a:rPr lang="uk-UA" dirty="0">
                <a:effectLst/>
              </a:rPr>
              <a:t> </a:t>
            </a:r>
            <a:endParaRPr lang="en-US" dirty="0">
              <a:effectLst/>
            </a:endParaRPr>
          </a:p>
          <a:p>
            <a:r>
              <a:rPr lang="uk-UA" b="1" dirty="0" err="1">
                <a:effectLst/>
              </a:rPr>
              <a:t>Левит</a:t>
            </a:r>
            <a:r>
              <a:rPr lang="uk-UA" b="1" dirty="0">
                <a:effectLst/>
              </a:rPr>
              <a:t> 16:21</a:t>
            </a:r>
            <a:r>
              <a:rPr lang="en-US" dirty="0">
                <a:effectLst/>
              </a:rPr>
              <a:t> </a:t>
            </a:r>
          </a:p>
          <a:p>
            <a:r>
              <a:rPr lang="uk-UA" b="1" dirty="0">
                <a:effectLst/>
              </a:rPr>
              <a:t>1 Івана 1:9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9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effectLst/>
              </a:rPr>
              <a:t>Дії 10:45-48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dirty="0">
                <a:effectLst/>
              </a:rPr>
              <a:t>Дії 16:14-15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dirty="0">
                <a:effectLst/>
              </a:rPr>
              <a:t>Дії 16:30-33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dirty="0">
                <a:effectLst/>
              </a:rPr>
              <a:t>Кого можна хрестити?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3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Біблійне підтвердження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Псалмів 50:1-19</a:t>
            </a:r>
            <a:r>
              <a:rPr lang="en-US" dirty="0">
                <a:effectLst/>
              </a:rPr>
              <a:t> </a:t>
            </a:r>
          </a:p>
          <a:p>
            <a:r>
              <a:rPr lang="uk-UA" b="1" dirty="0">
                <a:effectLst/>
              </a:rPr>
              <a:t>Приповістей 28:13 </a:t>
            </a:r>
            <a:endParaRPr lang="en-US" b="1" dirty="0">
              <a:effectLst/>
            </a:endParaRPr>
          </a:p>
          <a:p>
            <a:r>
              <a:rPr lang="uk-UA" b="1" dirty="0">
                <a:effectLst/>
              </a:rPr>
              <a:t>Луки 15:17-21</a:t>
            </a:r>
            <a:r>
              <a:rPr lang="en-US" dirty="0">
                <a:effectLst/>
              </a:rPr>
              <a:t> </a:t>
            </a:r>
          </a:p>
          <a:p>
            <a:r>
              <a:rPr lang="uk-UA" b="1" dirty="0">
                <a:effectLst/>
              </a:rPr>
              <a:t>Якова 5:16</a:t>
            </a:r>
            <a:r>
              <a:rPr lang="uk-UA" dirty="0">
                <a:effectLst/>
              </a:rPr>
              <a:t>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1 Івана 1:8-10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8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Біблійні приклади</a:t>
            </a:r>
            <a:r>
              <a:rPr lang="en-US" dirty="0">
                <a:effectLst/>
              </a:rPr>
              <a:t> </a:t>
            </a:r>
          </a:p>
          <a:p>
            <a:r>
              <a:rPr lang="uk-UA" b="1" dirty="0" err="1">
                <a:effectLst/>
              </a:rPr>
              <a:t>Левит</a:t>
            </a:r>
            <a:r>
              <a:rPr lang="uk-UA" b="1" dirty="0">
                <a:effectLst/>
              </a:rPr>
              <a:t> 5:4-5</a:t>
            </a:r>
            <a:r>
              <a:rPr lang="en-US" dirty="0">
                <a:effectLst/>
              </a:rPr>
              <a:t> </a:t>
            </a:r>
          </a:p>
          <a:p>
            <a:r>
              <a:rPr lang="uk-UA" b="1" dirty="0">
                <a:effectLst/>
              </a:rPr>
              <a:t>Матвія 3:5-6</a:t>
            </a:r>
            <a:r>
              <a:rPr lang="en-US" dirty="0">
                <a:effectLst/>
              </a:rPr>
              <a:t> </a:t>
            </a:r>
          </a:p>
          <a:p>
            <a:r>
              <a:rPr lang="uk-UA" b="1" dirty="0">
                <a:effectLst/>
              </a:rPr>
              <a:t>Марка 1:4-5</a:t>
            </a:r>
            <a:r>
              <a:rPr lang="uk-UA" dirty="0">
                <a:effectLst/>
              </a:rPr>
              <a:t>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Яка ціль цього служіння?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9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Чи хіба не достатньо помолитися і попросити самому на одинці у Бога прощення?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Чи є певні категорії гріхів за які треба сповідатися?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До кого потрібно звертатися для сповіді?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Чи мусе служитель тримати </a:t>
            </a:r>
            <a:r>
              <a:rPr lang="uk-UA" b="1" dirty="0" err="1">
                <a:effectLst/>
              </a:rPr>
              <a:t>сповіданне</a:t>
            </a:r>
            <a:r>
              <a:rPr lang="uk-UA" b="1" dirty="0">
                <a:effectLst/>
              </a:rPr>
              <a:t> в секреті?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896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A6D8-3C31-EC4D-B301-4CB2603E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500" b="1" i="1" dirty="0">
                <a:effectLst/>
              </a:rPr>
              <a:t>Необхідна практика Церковного Служіння</a:t>
            </a:r>
            <a:endParaRPr lang="en-US" sz="4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DA826-7FC1-8242-BAFA-01AB2C2148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100" dirty="0"/>
              <a:t>практичний курс найбільш поширених служінь в церкві </a:t>
            </a:r>
          </a:p>
          <a:p>
            <a:r>
              <a:rPr lang="uk-UA" sz="2100" dirty="0"/>
              <a:t>Вересень 2023 </a:t>
            </a:r>
            <a:r>
              <a:rPr lang="en-US" sz="2100" dirty="0"/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val="19323931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>
                <a:effectLst/>
              </a:rPr>
              <a:t>Хрещення</a:t>
            </a:r>
            <a:r>
              <a:rPr lang="en-US" sz="2400" dirty="0">
                <a:effectLst/>
              </a:rPr>
              <a:t> </a:t>
            </a:r>
            <a:endParaRPr lang="uk-UA" sz="2400" dirty="0">
              <a:effectLst/>
            </a:endParaRPr>
          </a:p>
          <a:p>
            <a:r>
              <a:rPr lang="uk-UA" sz="2400" b="1" i="1" dirty="0">
                <a:effectLst/>
              </a:rPr>
              <a:t>Молитва над дітьми</a:t>
            </a:r>
          </a:p>
          <a:p>
            <a:r>
              <a:rPr lang="uk-UA" sz="2400" b="1" i="1" dirty="0">
                <a:effectLst/>
              </a:rPr>
              <a:t>Вінчання </a:t>
            </a:r>
          </a:p>
          <a:p>
            <a:r>
              <a:rPr lang="uk-UA" sz="2400" b="1" i="1" dirty="0">
                <a:effectLst/>
              </a:rPr>
              <a:t>Рукопокладення</a:t>
            </a:r>
            <a:r>
              <a:rPr lang="en-US" sz="2400" dirty="0">
                <a:effectLst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4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 err="1">
                <a:effectLst/>
              </a:rPr>
              <a:t>Оливопомазання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Сповідь</a:t>
            </a:r>
            <a:endParaRPr lang="en-US" sz="2400" dirty="0">
              <a:effectLst/>
            </a:endParaRPr>
          </a:p>
          <a:p>
            <a:r>
              <a:rPr lang="uk-UA" sz="2400" b="1" i="1" dirty="0" err="1">
                <a:effectLst/>
              </a:rPr>
              <a:t>Хлібо</a:t>
            </a:r>
            <a:r>
              <a:rPr lang="ru-RU" sz="2400" b="1" i="1" dirty="0" err="1">
                <a:effectLst/>
              </a:rPr>
              <a:t>ламання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Дисципліна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Похорон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Біблійні підтвердження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1 </a:t>
            </a:r>
            <a:r>
              <a:rPr lang="uk-UA" b="1" dirty="0" err="1">
                <a:effectLst/>
              </a:rPr>
              <a:t>Коринтян</a:t>
            </a:r>
            <a:r>
              <a:rPr lang="uk-UA" b="1" dirty="0">
                <a:effectLst/>
              </a:rPr>
              <a:t> 11:23-34</a:t>
            </a:r>
            <a:r>
              <a:rPr lang="en-US" dirty="0">
                <a:effectLst/>
              </a:rPr>
              <a:t> </a:t>
            </a:r>
          </a:p>
          <a:p>
            <a:r>
              <a:rPr lang="uk-UA" b="1" dirty="0">
                <a:effectLst/>
              </a:rPr>
              <a:t>Матвія 26:26-29</a:t>
            </a:r>
            <a:r>
              <a:rPr lang="en-US" dirty="0">
                <a:effectLst/>
              </a:rPr>
              <a:t> </a:t>
            </a:r>
          </a:p>
          <a:p>
            <a:r>
              <a:rPr lang="uk-UA" b="1" dirty="0">
                <a:effectLst/>
              </a:rPr>
              <a:t>Марка 14:22-25</a:t>
            </a:r>
            <a:r>
              <a:rPr lang="en-US" dirty="0">
                <a:effectLst/>
              </a:rPr>
              <a:t> </a:t>
            </a:r>
          </a:p>
          <a:p>
            <a:r>
              <a:rPr lang="uk-UA" b="1" dirty="0">
                <a:effectLst/>
              </a:rPr>
              <a:t>Луки 22:19-20</a:t>
            </a:r>
            <a:r>
              <a:rPr lang="en-US" dirty="0">
                <a:effectLst/>
              </a:rPr>
              <a:t> </a:t>
            </a:r>
          </a:p>
          <a:p>
            <a:r>
              <a:rPr lang="uk-UA" b="1" dirty="0">
                <a:effectLst/>
              </a:rPr>
              <a:t>Біблійні приклади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Дії 2:42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Яка мета цього служіння?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Чи варто використовувати віно чи сік для хліболамання?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Чи варто використовувати звичайний хліб чи прісний?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2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Хто може виконувати це служіння?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Як часто?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Хто може приймати участь?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Чи може людина яка не прийняла хрещення мати участь?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100" b="1" dirty="0">
                <a:effectLst/>
              </a:rPr>
              <a:t>Як можна переконатися що людина дійсно відроджена? </a:t>
            </a:r>
            <a:endParaRPr lang="en-US" sz="2100" b="1" dirty="0">
              <a:effectLst/>
            </a:endParaRPr>
          </a:p>
          <a:p>
            <a:r>
              <a:rPr lang="uk-UA" sz="2100" b="1" dirty="0">
                <a:effectLst/>
              </a:rPr>
              <a:t>Що потрібно людині для підготовки до хрещення?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b="1" dirty="0">
                <a:effectLst/>
              </a:rPr>
              <a:t>Де можна хрестити?</a:t>
            </a:r>
            <a:r>
              <a:rPr lang="en-US" sz="2100" dirty="0">
                <a:effectLst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0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Чи може людина яка на зауважені приймати участь?</a:t>
            </a:r>
            <a:r>
              <a:rPr lang="en-US" dirty="0">
                <a:effectLst/>
              </a:rPr>
              <a:t> </a:t>
            </a:r>
          </a:p>
          <a:p>
            <a:r>
              <a:rPr lang="uk-UA" b="1" dirty="0">
                <a:effectLst/>
              </a:rPr>
              <a:t>Чаша чи чашечки?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Атмосфера: плакати чи радіти?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Як правильно приготуватися до участі в заповіді і чи потрібно постити і що значить достойно участувати?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Як Христос присутній в цій заповіді?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>
                <a:effectLst/>
              </a:rPr>
              <a:t>Чи є можливим пропустити хліболамання?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Чи може людина яка згрішила приймати участь у цій заповіді?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Чи можна проводити/звершувати цю заповідь онлайн? </a:t>
            </a:r>
            <a:endParaRPr lang="en-US" dirty="0">
              <a:effectLst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A6D8-3C31-EC4D-B301-4CB2603E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500" b="1" i="1" dirty="0">
                <a:effectLst/>
              </a:rPr>
              <a:t>Необхідна практика Церковного Служіння</a:t>
            </a:r>
            <a:endParaRPr lang="en-US" sz="4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DA826-7FC1-8242-BAFA-01AB2C2148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100" dirty="0"/>
              <a:t>практичний курс найбільш поширених служінь в церкві </a:t>
            </a:r>
          </a:p>
          <a:p>
            <a:r>
              <a:rPr lang="uk-UA" sz="2100" dirty="0"/>
              <a:t>Вересень 2023 </a:t>
            </a:r>
            <a:r>
              <a:rPr lang="en-US" sz="2100" dirty="0"/>
              <a:t>#8</a:t>
            </a:r>
          </a:p>
        </p:txBody>
      </p:sp>
    </p:spTree>
    <p:extLst>
      <p:ext uri="{BB962C8B-B14F-4D97-AF65-F5344CB8AC3E}">
        <p14:creationId xmlns:p14="http://schemas.microsoft.com/office/powerpoint/2010/main" val="1383582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>
                <a:effectLst/>
              </a:rPr>
              <a:t>Хрещення</a:t>
            </a:r>
            <a:r>
              <a:rPr lang="en-US" sz="2400" dirty="0">
                <a:effectLst/>
              </a:rPr>
              <a:t> </a:t>
            </a:r>
            <a:endParaRPr lang="uk-UA" sz="2400" dirty="0">
              <a:effectLst/>
            </a:endParaRPr>
          </a:p>
          <a:p>
            <a:r>
              <a:rPr lang="uk-UA" sz="2400" b="1" i="1" dirty="0">
                <a:effectLst/>
              </a:rPr>
              <a:t>Молитва над дітьми</a:t>
            </a:r>
          </a:p>
          <a:p>
            <a:r>
              <a:rPr lang="uk-UA" sz="2400" b="1" i="1" dirty="0">
                <a:effectLst/>
              </a:rPr>
              <a:t>Вінчання </a:t>
            </a:r>
          </a:p>
          <a:p>
            <a:r>
              <a:rPr lang="uk-UA" sz="2400" b="1" i="1" dirty="0">
                <a:effectLst/>
              </a:rPr>
              <a:t>Рукопокладення</a:t>
            </a:r>
            <a:r>
              <a:rPr lang="en-US" sz="2400" dirty="0">
                <a:effectLst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0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 err="1">
                <a:effectLst/>
              </a:rPr>
              <a:t>Оливопомазання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Сповідь</a:t>
            </a:r>
            <a:endParaRPr lang="en-US" sz="2400" dirty="0">
              <a:effectLst/>
            </a:endParaRPr>
          </a:p>
          <a:p>
            <a:r>
              <a:rPr lang="uk-UA" sz="2400" b="1" i="1" dirty="0" err="1">
                <a:effectLst/>
              </a:rPr>
              <a:t>Хлібо</a:t>
            </a:r>
            <a:r>
              <a:rPr lang="ru-RU" sz="2400" b="1" i="1" dirty="0" err="1">
                <a:effectLst/>
              </a:rPr>
              <a:t>ламання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Дисципліна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Похорон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Біблійні підтвердження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Матвія 18:15-19</a:t>
            </a:r>
            <a:r>
              <a:rPr lang="en-US" dirty="0">
                <a:effectLst/>
              </a:rPr>
              <a:t> </a:t>
            </a:r>
          </a:p>
          <a:p>
            <a:r>
              <a:rPr lang="uk-UA" b="1" dirty="0">
                <a:effectLst/>
              </a:rPr>
              <a:t>1 </a:t>
            </a:r>
            <a:r>
              <a:rPr lang="uk-UA" b="1" dirty="0" err="1">
                <a:effectLst/>
              </a:rPr>
              <a:t>Коринтян</a:t>
            </a:r>
            <a:r>
              <a:rPr lang="uk-UA" b="1" dirty="0">
                <a:effectLst/>
              </a:rPr>
              <a:t> 5:9-11</a:t>
            </a:r>
            <a:r>
              <a:rPr lang="en-US" dirty="0">
                <a:effectLst/>
              </a:rPr>
              <a:t> </a:t>
            </a:r>
          </a:p>
          <a:p>
            <a:r>
              <a:rPr lang="uk-UA" b="1" dirty="0">
                <a:effectLst/>
              </a:rPr>
              <a:t>2 </a:t>
            </a:r>
            <a:r>
              <a:rPr lang="uk-UA" b="1" dirty="0" err="1">
                <a:effectLst/>
              </a:rPr>
              <a:t>Солунян</a:t>
            </a:r>
            <a:r>
              <a:rPr lang="uk-UA" b="1" dirty="0">
                <a:effectLst/>
              </a:rPr>
              <a:t> 3:6, 14-15</a:t>
            </a:r>
            <a:r>
              <a:rPr lang="uk-UA" dirty="0">
                <a:effectLst/>
              </a:rPr>
              <a:t>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Біблійні приклади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1Тимофія 1:20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Чи потрібна церковна дисципліна?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Що буде якщо церква не буде практикувати церковну дисципліну?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Чому церковна дисципліна важлива для Бога? </a:t>
            </a:r>
            <a:endParaRPr lang="en-US" dirty="0">
              <a:effectLst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5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uk-UA" b="1" dirty="0">
                <a:effectLst/>
              </a:rPr>
              <a:t>Яка ціль церковної дисципліни?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Які кроки чи процедура церковної дисципліни?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Який </a:t>
            </a:r>
            <a:r>
              <a:rPr lang="uk-UA" b="1" dirty="0" err="1">
                <a:effectLst/>
              </a:rPr>
              <a:t>очікуємий</a:t>
            </a:r>
            <a:r>
              <a:rPr lang="uk-UA" b="1" dirty="0">
                <a:effectLst/>
              </a:rPr>
              <a:t> результат?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Який наступний крок якщо після докорів один на один людина не покаялася?</a:t>
            </a:r>
            <a:endParaRPr lang="en-US" dirty="0">
              <a:effectLst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Навіщо ці свідки потрібні?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Що таке оголошення перед церквою?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Як відноситися до людина яка на церковному зауважені?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Що Біблія каже про відлучення від церкви?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100" b="1" dirty="0">
                <a:effectLst/>
              </a:rPr>
              <a:t>Що таке хрещення?</a:t>
            </a:r>
            <a:endParaRPr lang="en-US" sz="2100" b="1" dirty="0">
              <a:effectLst/>
            </a:endParaRPr>
          </a:p>
          <a:p>
            <a:r>
              <a:rPr lang="uk-UA" sz="2100" b="1" dirty="0">
                <a:effectLst/>
              </a:rPr>
              <a:t>Що таке співбесіда з кандидатами до хрещення?</a:t>
            </a:r>
            <a:r>
              <a:rPr lang="en-US" sz="2100" dirty="0">
                <a:effectLst/>
              </a:rPr>
              <a:t> </a:t>
            </a:r>
          </a:p>
          <a:p>
            <a:r>
              <a:rPr lang="uk-UA" sz="2100" b="1" dirty="0">
                <a:effectLst/>
              </a:rPr>
              <a:t>В якому віці можна хрестити?</a:t>
            </a:r>
            <a:r>
              <a:rPr lang="en-US" sz="2100" dirty="0">
                <a:effectLst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>
                <a:effectLst/>
              </a:rPr>
              <a:t>За що можна відразу відлучати від церкви?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Що говорять Ново Заповітні тексти що до гріхів які заслуговують на вилучення?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І все ж, чи є список гріхів які заслуговують на негайне відлучення?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Чи гріх розділення єдиний який заслуговує на відлучення?</a:t>
            </a:r>
            <a:endParaRPr lang="en-US" dirty="0">
              <a:effectLst/>
            </a:endParaRPr>
          </a:p>
          <a:p>
            <a:r>
              <a:rPr lang="uk-UA" b="1" dirty="0" err="1">
                <a:effectLst/>
              </a:rPr>
              <a:t>Галатів</a:t>
            </a:r>
            <a:r>
              <a:rPr lang="uk-UA" b="1" dirty="0">
                <a:effectLst/>
              </a:rPr>
              <a:t> 6:1</a:t>
            </a:r>
            <a:r>
              <a:rPr lang="uk-UA" dirty="0">
                <a:effectLst/>
              </a:rPr>
              <a:t>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2 Тимофія 3:1–5</a:t>
            </a:r>
            <a:r>
              <a:rPr lang="uk-UA" dirty="0">
                <a:effectLst/>
              </a:rPr>
              <a:t> </a:t>
            </a:r>
            <a:endParaRPr lang="en-US" dirty="0">
              <a:effectLst/>
            </a:endParaRPr>
          </a:p>
          <a:p>
            <a:r>
              <a:rPr lang="uk-UA" b="1" dirty="0">
                <a:effectLst/>
              </a:rPr>
              <a:t>Тита 1:10-11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A6D8-3C31-EC4D-B301-4CB2603E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500" b="1" i="1" dirty="0">
                <a:effectLst/>
              </a:rPr>
              <a:t>Необхідна практика Церковного Служіння</a:t>
            </a:r>
            <a:endParaRPr lang="en-US" sz="4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DA826-7FC1-8242-BAFA-01AB2C2148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100" dirty="0"/>
              <a:t>практичний курс найбільш поширених служінь в церкві </a:t>
            </a:r>
          </a:p>
          <a:p>
            <a:r>
              <a:rPr lang="uk-UA" sz="2100" dirty="0"/>
              <a:t>Вересень 2023 </a:t>
            </a:r>
            <a:r>
              <a:rPr lang="en-US" sz="2100"/>
              <a:t>#</a:t>
            </a:r>
            <a:r>
              <a:rPr lang="en-US" sz="21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729876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>
                <a:effectLst/>
              </a:rPr>
              <a:t>Хрещення</a:t>
            </a:r>
            <a:r>
              <a:rPr lang="en-US" sz="2400" dirty="0">
                <a:effectLst/>
              </a:rPr>
              <a:t> </a:t>
            </a:r>
            <a:endParaRPr lang="uk-UA" sz="2400" dirty="0">
              <a:effectLst/>
            </a:endParaRPr>
          </a:p>
          <a:p>
            <a:r>
              <a:rPr lang="uk-UA" sz="2400" b="1" i="1" dirty="0">
                <a:effectLst/>
              </a:rPr>
              <a:t>Молитва над дітьми</a:t>
            </a:r>
          </a:p>
          <a:p>
            <a:r>
              <a:rPr lang="uk-UA" sz="2400" b="1" i="1" dirty="0">
                <a:effectLst/>
              </a:rPr>
              <a:t>Вінчання </a:t>
            </a:r>
          </a:p>
          <a:p>
            <a:r>
              <a:rPr lang="uk-UA" sz="2400" b="1" i="1" dirty="0">
                <a:effectLst/>
              </a:rPr>
              <a:t>Рукопокладення</a:t>
            </a:r>
            <a:r>
              <a:rPr lang="en-US" sz="2400" dirty="0">
                <a:effectLst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i="1" dirty="0" err="1">
                <a:effectLst/>
              </a:rPr>
              <a:t>Оливопомазання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Сповідь</a:t>
            </a:r>
            <a:endParaRPr lang="en-US" sz="2400" dirty="0">
              <a:effectLst/>
            </a:endParaRPr>
          </a:p>
          <a:p>
            <a:r>
              <a:rPr lang="uk-UA" sz="2400" b="1" i="1" dirty="0" err="1">
                <a:effectLst/>
              </a:rPr>
              <a:t>Хлібо</a:t>
            </a:r>
            <a:r>
              <a:rPr lang="ru-RU" sz="2400" b="1" i="1" dirty="0" err="1">
                <a:effectLst/>
              </a:rPr>
              <a:t>ламання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Дисципліна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i="1" dirty="0">
                <a:effectLst/>
              </a:rPr>
              <a:t>Похорон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b="1" dirty="0">
                <a:effectLst/>
              </a:rPr>
              <a:t>Вступ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dirty="0" err="1">
                <a:effectLst/>
              </a:rPr>
              <a:t>Екклезіаста</a:t>
            </a:r>
            <a:r>
              <a:rPr lang="uk-UA" sz="2400" b="1" dirty="0">
                <a:effectLst/>
              </a:rPr>
              <a:t> 7:2-4</a:t>
            </a:r>
            <a:r>
              <a:rPr lang="uk-UA" sz="2400" dirty="0">
                <a:effectLst/>
              </a:rPr>
              <a:t> </a:t>
            </a:r>
            <a:endParaRPr lang="en-US" sz="2400" dirty="0">
              <a:effectLst/>
            </a:endParaRPr>
          </a:p>
          <a:p>
            <a:r>
              <a:rPr lang="uk-UA" sz="2400" b="1" dirty="0">
                <a:effectLst/>
              </a:rPr>
              <a:t>1Солунян 4:13-18</a:t>
            </a:r>
            <a:r>
              <a:rPr lang="en-US" sz="2400" dirty="0">
                <a:effectLst/>
              </a:rPr>
              <a:t> </a:t>
            </a:r>
          </a:p>
          <a:p>
            <a:r>
              <a:rPr lang="uk-UA" sz="2400" b="1" dirty="0">
                <a:effectLst/>
              </a:rPr>
              <a:t>Яка мета цього служіння?</a:t>
            </a:r>
            <a:endParaRPr lang="en-US" sz="2400" dirty="0">
              <a:effectLst/>
            </a:endParaRPr>
          </a:p>
          <a:p>
            <a:r>
              <a:rPr lang="uk-UA" sz="2400" b="1" dirty="0">
                <a:effectLst/>
              </a:rPr>
              <a:t>Хто може звершувати це служіння?</a:t>
            </a:r>
            <a:r>
              <a:rPr lang="en-US" sz="2400" dirty="0">
                <a:effectLst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7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effectLst/>
              </a:rPr>
              <a:t>Який порядок звершення служіння?</a:t>
            </a:r>
            <a:endParaRPr lang="en-US" sz="2800" dirty="0">
              <a:effectLst/>
            </a:endParaRPr>
          </a:p>
          <a:p>
            <a:r>
              <a:rPr lang="uk-UA" sz="2800" b="1" dirty="0">
                <a:effectLst/>
              </a:rPr>
              <a:t>Що важливо для цього служіння?</a:t>
            </a:r>
            <a:endParaRPr lang="en-US" sz="2800" dirty="0">
              <a:effectLst/>
            </a:endParaRPr>
          </a:p>
          <a:p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364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5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100" b="1" dirty="0">
                <a:effectLst/>
              </a:rPr>
              <a:t>Чи потрібно питати згоди у батьків неповнолітніх кандидатів?</a:t>
            </a:r>
            <a:endParaRPr lang="en-US" sz="2100" dirty="0">
              <a:effectLst/>
            </a:endParaRPr>
          </a:p>
          <a:p>
            <a:r>
              <a:rPr lang="uk-UA" sz="2100" b="1" dirty="0">
                <a:effectLst/>
              </a:rPr>
              <a:t>Як підготувати місце для хрещення? </a:t>
            </a:r>
            <a:endParaRPr lang="en-US" sz="2100" dirty="0">
              <a:effectLst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DB01-9F7F-8140-ABBD-EF5306C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/>
              </a:rPr>
              <a:t>Необхідна практика Церковного Служіння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7CFE-1918-154D-B818-C5CD17C6E0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100" b="1" dirty="0">
                <a:effectLst/>
              </a:rPr>
              <a:t>Як треба кандидату підготуватися до хрещення?</a:t>
            </a:r>
            <a:endParaRPr lang="en-US" sz="2100" dirty="0">
              <a:effectLst/>
            </a:endParaRPr>
          </a:p>
          <a:p>
            <a:r>
              <a:rPr lang="uk-UA" sz="2100" b="1" dirty="0">
                <a:effectLst/>
              </a:rPr>
              <a:t>Який порядок хрещення? </a:t>
            </a:r>
            <a:endParaRPr lang="en-US" sz="2100" dirty="0">
              <a:effectLst/>
            </a:endParaRPr>
          </a:p>
          <a:p>
            <a:pPr marL="0" indent="0">
              <a:buNone/>
            </a:pPr>
            <a:endParaRPr lang="en-US" sz="2100" dirty="0">
              <a:effectLst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8EAB-BAAA-CD4C-B17C-8C8B7AB7C9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1531" y="2632570"/>
            <a:ext cx="3844432" cy="25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566</TotalTime>
  <Words>1350</Words>
  <Application>Microsoft Macintosh PowerPoint</Application>
  <PresentationFormat>On-screen Show (4:3)</PresentationFormat>
  <Paragraphs>332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Arial</vt:lpstr>
      <vt:lpstr>Tw Cen MT</vt:lpstr>
      <vt:lpstr>Droplet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  <vt:lpstr>Необхідна практика Церковного Служіння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perevyshko</dc:creator>
  <cp:lastModifiedBy>Dima Olga</cp:lastModifiedBy>
  <cp:revision>19</cp:revision>
  <dcterms:created xsi:type="dcterms:W3CDTF">2023-08-28T18:49:36Z</dcterms:created>
  <dcterms:modified xsi:type="dcterms:W3CDTF">2023-09-06T13:52:46Z</dcterms:modified>
</cp:coreProperties>
</file>