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2" r:id="rId2"/>
    <p:sldId id="267" r:id="rId3"/>
    <p:sldId id="268" r:id="rId4"/>
    <p:sldId id="257" r:id="rId5"/>
    <p:sldId id="269" r:id="rId6"/>
    <p:sldId id="264" r:id="rId7"/>
    <p:sldId id="265" r:id="rId8"/>
    <p:sldId id="271" r:id="rId9"/>
    <p:sldId id="272" r:id="rId10"/>
    <p:sldId id="273" r:id="rId11"/>
    <p:sldId id="274" r:id="rId12"/>
    <p:sldId id="266" r:id="rId13"/>
    <p:sldId id="275" r:id="rId14"/>
    <p:sldId id="27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7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heme" Target="theme/theme1.xml"/><Relationship Id="rId4" Type="http://schemas.openxmlformats.org/officeDocument/2006/relationships/slide" Target="slides/slide3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printerSettings" Target="printerSettings/printerSettings1.bin"/><Relationship Id="rId19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95E29-8AD1-9847-A9D7-B6CBD34CEB00}" type="datetimeFigureOut">
              <a:rPr lang="en-US" smtClean="0"/>
              <a:pPr/>
              <a:t>9/19/11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E6FF4-597C-8847-AEF3-743924DFC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77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3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3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D54407-D425-384F-9221-8FBD463DFCFC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96C4C-D3A5-824B-93FF-D51E8B8F90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9E62C6-2446-314A-9FD6-930D00E5213C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C12CA-CD27-0E4E-B9A6-7DA8825914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36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30CC7A-E53C-794C-A495-A30223CDDC2A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59D61-A6D9-B848-A491-6BA1D0050D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A99D06A8-8CB5-AD4B-9D91-BFED897BDCA4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5A9D48A6-2E6C-B048-A449-3D61D5900E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56C63C68-A86F-A84E-A743-2C75BF152B3A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DCB057B-8C9E-464F-9077-DA1F1756E1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606718-22AC-5348-B1B1-6FBEC41BDD7F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6FFA2-197B-6D47-92CD-1E4360F262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95422F-2451-714A-8747-73221DD0CC7B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EAA3F-9B11-AF46-99AB-0C6E21650F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buFont typeface="Arial"/>
              <a:buChar char="•"/>
              <a:defRPr sz="2200"/>
            </a:lvl1pPr>
            <a:lvl2pPr>
              <a:buFont typeface="Arial"/>
              <a:buChar char="•"/>
              <a:defRPr sz="2000"/>
            </a:lvl2pPr>
            <a:lvl3pPr>
              <a:buFont typeface="Arial"/>
              <a:buChar char="•"/>
              <a:defRPr sz="1800"/>
            </a:lvl3pPr>
            <a:lvl4pPr>
              <a:buFont typeface="Arial"/>
              <a:buChar char="•"/>
              <a:defRPr sz="1600"/>
            </a:lvl4pPr>
            <a:lvl5pPr>
              <a:buFont typeface="Arial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fld id="{C7B3B02E-9C60-554E-8B7D-3CD9C6137E16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fld id="{A8519784-57CC-CA48-8D6F-159C15B9B1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2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fld id="{167A66A5-5E05-7245-8695-48F30B08166D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fld id="{750B6A0A-9195-864B-BA93-669CA69EB7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E9422B-0BFD-4343-A17C-A07836723BB6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42053-FD6A-4F47-BE93-74F123D5C0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Rage Italic" charset="0"/>
              </a:defRPr>
            </a:lvl1pPr>
          </a:lstStyle>
          <a:p>
            <a:fld id="{B6D4405B-2D21-5C43-8171-D01E95E03A28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Rage Italic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Rage Italic" charset="0"/>
              </a:defRPr>
            </a:lvl1pPr>
          </a:lstStyle>
          <a:p>
            <a:fld id="{C03DF64F-BF0B-1349-A4C7-0A2F8B1FEC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4" r:id="rId7"/>
    <p:sldLayoutId id="2147483685" r:id="rId8"/>
    <p:sldLayoutId id="2147483681" r:id="rId9"/>
    <p:sldLayoutId id="2147483682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644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26084"/>
            <a:ext cx="7772400" cy="1524000"/>
          </a:xfrm>
        </p:spPr>
        <p:txBody>
          <a:bodyPr/>
          <a:lstStyle/>
          <a:p>
            <a:pPr eaLnBrk="1" hangingPunct="1"/>
            <a:r>
              <a:rPr lang="en-US" sz="4400" dirty="0"/>
              <a:t>The </a:t>
            </a:r>
            <a:r>
              <a:rPr lang="en-US" sz="4400" dirty="0" smtClean="0"/>
              <a:t>Rehearsal</a:t>
            </a:r>
            <a:endParaRPr lang="en-US" sz="4400" b="1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31224"/>
            <a:ext cx="7772400" cy="10455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dirty="0" smtClean="0">
                <a:ea typeface="ＭＳ Ｐゴシック" charset="-128"/>
                <a:cs typeface="ＭＳ Ｐゴシック" charset="-128"/>
              </a:rPr>
              <a:t>Henry Reyenga</a:t>
            </a:r>
            <a:endParaRPr lang="en-US" sz="3600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Actual Rehearsal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928139" y="2119313"/>
            <a:ext cx="7131599" cy="360362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Have the Wedding </a:t>
            </a:r>
            <a:r>
              <a:rPr lang="en-US" dirty="0" smtClean="0"/>
              <a:t>party </a:t>
            </a:r>
            <a:r>
              <a:rPr lang="en-US" dirty="0" smtClean="0"/>
              <a:t>go to the back and line up</a:t>
            </a:r>
          </a:p>
          <a:p>
            <a:pPr>
              <a:buNone/>
            </a:pPr>
            <a:r>
              <a:rPr lang="en-US" dirty="0" smtClean="0"/>
              <a:t>4. The Groom and the Pastor </a:t>
            </a:r>
            <a:r>
              <a:rPr lang="en-US" dirty="0" smtClean="0"/>
              <a:t>walk </a:t>
            </a:r>
            <a:r>
              <a:rPr lang="en-US" dirty="0" smtClean="0"/>
              <a:t>into place</a:t>
            </a:r>
          </a:p>
          <a:p>
            <a:pPr>
              <a:buNone/>
            </a:pPr>
            <a:r>
              <a:rPr lang="en-US" dirty="0" smtClean="0"/>
              <a:t>5. The Groomsmen and the Bridesmaids </a:t>
            </a:r>
            <a:r>
              <a:rPr lang="en-US" dirty="0" smtClean="0"/>
              <a:t>processional </a:t>
            </a:r>
            <a:r>
              <a:rPr lang="en-US" dirty="0" smtClean="0"/>
              <a:t>into position one</a:t>
            </a:r>
          </a:p>
          <a:p>
            <a:pPr>
              <a:buNone/>
            </a:pPr>
            <a:r>
              <a:rPr lang="en-US" dirty="0" smtClean="0"/>
              <a:t>6. The </a:t>
            </a:r>
            <a:r>
              <a:rPr lang="en-US" dirty="0" smtClean="0"/>
              <a:t>Flower </a:t>
            </a:r>
            <a:r>
              <a:rPr lang="en-US" dirty="0" smtClean="0"/>
              <a:t>Girl(s) and Ring Bearer Practice (talk about the white carpet here)</a:t>
            </a:r>
          </a:p>
        </p:txBody>
      </p:sp>
    </p:spTree>
    <p:extLst>
      <p:ext uri="{BB962C8B-B14F-4D97-AF65-F5344CB8AC3E}">
        <p14:creationId xmlns:p14="http://schemas.microsoft.com/office/powerpoint/2010/main" val="3813741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Actual Rehearsal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928139" y="2119313"/>
            <a:ext cx="7131599" cy="360362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Have the Wedding party now go to the back and line up</a:t>
            </a:r>
          </a:p>
          <a:p>
            <a:pPr>
              <a:buNone/>
            </a:pPr>
            <a:r>
              <a:rPr lang="en-US" dirty="0"/>
              <a:t>7</a:t>
            </a:r>
            <a:r>
              <a:rPr lang="en-US" dirty="0" smtClean="0"/>
              <a:t>. </a:t>
            </a:r>
            <a:r>
              <a:rPr lang="en-US" dirty="0" smtClean="0"/>
              <a:t>The Music Starts: The Bride’s Mother usually stands and turns </a:t>
            </a:r>
            <a:r>
              <a:rPr lang="en-US" dirty="0" smtClean="0"/>
              <a:t>around to signal everyone else. </a:t>
            </a:r>
            <a:endParaRPr lang="en-US" dirty="0" smtClean="0"/>
          </a:p>
          <a:p>
            <a:pPr>
              <a:buNone/>
            </a:pPr>
            <a:r>
              <a:rPr lang="en-US" dirty="0"/>
              <a:t>8</a:t>
            </a:r>
            <a:r>
              <a:rPr lang="en-US" dirty="0" smtClean="0"/>
              <a:t>. </a:t>
            </a:r>
            <a:r>
              <a:rPr lang="en-US" dirty="0" smtClean="0"/>
              <a:t>Bride starts </a:t>
            </a:r>
            <a:r>
              <a:rPr lang="en-US" dirty="0" smtClean="0"/>
              <a:t>walking</a:t>
            </a:r>
            <a:r>
              <a:rPr lang="en-US" dirty="0" smtClean="0"/>
              <a:t> </a:t>
            </a:r>
            <a:r>
              <a:rPr lang="en-US" dirty="0" smtClean="0"/>
              <a:t>with her father</a:t>
            </a:r>
          </a:p>
          <a:p>
            <a:pPr>
              <a:buNone/>
            </a:pPr>
            <a:r>
              <a:rPr lang="en-US" dirty="0"/>
              <a:t>9</a:t>
            </a:r>
            <a:r>
              <a:rPr lang="en-US" dirty="0" smtClean="0"/>
              <a:t>. </a:t>
            </a:r>
            <a:r>
              <a:rPr lang="en-US" dirty="0" smtClean="0"/>
              <a:t>The Bride and her father </a:t>
            </a:r>
            <a:r>
              <a:rPr lang="en-US" dirty="0" smtClean="0"/>
              <a:t>processional </a:t>
            </a:r>
            <a:r>
              <a:rPr lang="en-US" dirty="0" smtClean="0"/>
              <a:t>even with the mothers</a:t>
            </a:r>
          </a:p>
        </p:txBody>
      </p:sp>
    </p:spTree>
    <p:extLst>
      <p:ext uri="{BB962C8B-B14F-4D97-AF65-F5344CB8AC3E}">
        <p14:creationId xmlns:p14="http://schemas.microsoft.com/office/powerpoint/2010/main" val="660914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Ceremony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cap="all" dirty="0"/>
              <a:t>Giving of the Bride </a:t>
            </a:r>
            <a:endParaRPr lang="en-US" b="1" cap="all" dirty="0" smtClean="0"/>
          </a:p>
          <a:p>
            <a:r>
              <a:rPr lang="en-US" b="1" cap="all" dirty="0" smtClean="0"/>
              <a:t>position </a:t>
            </a:r>
            <a:r>
              <a:rPr lang="en-US" b="1" cap="all" dirty="0"/>
              <a:t>Two: The </a:t>
            </a:r>
            <a:r>
              <a:rPr lang="en-US" b="1" cap="all" dirty="0" smtClean="0"/>
              <a:t>Bridesmaids </a:t>
            </a:r>
            <a:r>
              <a:rPr lang="en-US" b="1" cap="all" dirty="0"/>
              <a:t>and Groomsmen go to their </a:t>
            </a:r>
            <a:r>
              <a:rPr lang="en-US" b="1" cap="all" dirty="0" smtClean="0"/>
              <a:t>position  two </a:t>
            </a:r>
            <a:r>
              <a:rPr lang="en-US" b="1" cap="all" dirty="0"/>
              <a:t>or stay where they are at) </a:t>
            </a:r>
            <a:endParaRPr lang="en-US" dirty="0"/>
          </a:p>
          <a:p>
            <a:r>
              <a:rPr lang="en-US" b="1" cap="all" dirty="0"/>
              <a:t>invocation and purpose of </a:t>
            </a:r>
            <a:r>
              <a:rPr lang="en-US" b="1" cap="all" dirty="0" smtClean="0"/>
              <a:t>marriage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527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Ceremony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cap="all" dirty="0"/>
              <a:t>declaration of intent</a:t>
            </a:r>
            <a:endParaRPr lang="en-US" dirty="0"/>
          </a:p>
          <a:p>
            <a:r>
              <a:rPr lang="en-US" b="1" dirty="0"/>
              <a:t>EXCHANGE OF </a:t>
            </a:r>
            <a:r>
              <a:rPr lang="en-US" b="1" cap="all" dirty="0"/>
              <a:t>vows</a:t>
            </a:r>
            <a:endParaRPr lang="en-US" dirty="0"/>
          </a:p>
          <a:p>
            <a:r>
              <a:rPr lang="en-US" b="1" dirty="0"/>
              <a:t>EXCHANGE OF </a:t>
            </a:r>
            <a:r>
              <a:rPr lang="en-US" b="1" cap="all" dirty="0"/>
              <a:t>rings</a:t>
            </a:r>
            <a:endParaRPr lang="en-US" dirty="0"/>
          </a:p>
          <a:p>
            <a:r>
              <a:rPr lang="en-US" b="1" cap="all" dirty="0"/>
              <a:t>Lighting of the Unity Candle</a:t>
            </a:r>
            <a:endParaRPr lang="en-US" dirty="0"/>
          </a:p>
          <a:p>
            <a:r>
              <a:rPr lang="en-US" b="1" cap="all" dirty="0"/>
              <a:t>SCRIPTURE READING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815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Ceremony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cap="all" dirty="0"/>
              <a:t>MESSAGE -</a:t>
            </a:r>
            <a:endParaRPr lang="en-US" dirty="0"/>
          </a:p>
          <a:p>
            <a:r>
              <a:rPr lang="en-US" b="1" dirty="0"/>
              <a:t>DECLARATION OF MARRIAGE</a:t>
            </a:r>
            <a:endParaRPr lang="en-US" dirty="0"/>
          </a:p>
          <a:p>
            <a:r>
              <a:rPr lang="en-US" b="1" dirty="0"/>
              <a:t>PRESENTATION OF GROOM &amp; BRIDE</a:t>
            </a:r>
            <a:endParaRPr lang="en-US" dirty="0"/>
          </a:p>
          <a:p>
            <a:r>
              <a:rPr lang="en-US" b="1" dirty="0"/>
              <a:t>RECESSIONAL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5709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</a:t>
            </a:r>
            <a:r>
              <a:rPr lang="en-US" dirty="0" smtClean="0"/>
              <a:t>Talk About Before the Rehearsal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Who is in Charge?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Are </a:t>
            </a:r>
            <a:r>
              <a:rPr lang="en-US" dirty="0" smtClean="0"/>
              <a:t>there parents </a:t>
            </a:r>
            <a:r>
              <a:rPr lang="en-US" dirty="0" smtClean="0"/>
              <a:t>or </a:t>
            </a:r>
            <a:r>
              <a:rPr lang="en-US" dirty="0" smtClean="0"/>
              <a:t>relatives or </a:t>
            </a:r>
            <a:r>
              <a:rPr lang="en-US" dirty="0"/>
              <a:t>f</a:t>
            </a:r>
            <a:r>
              <a:rPr lang="en-US" dirty="0" smtClean="0"/>
              <a:t>riends who may try to take control in a way that is undesirable?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is the game plan? 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902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Talk About Before the Rehearsal</a:t>
            </a: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Things to Talk about when meeting with the Bride and </a:t>
            </a:r>
            <a:r>
              <a:rPr lang="en-US" dirty="0" smtClean="0"/>
              <a:t>Groom: </a:t>
            </a:r>
            <a:r>
              <a:rPr lang="en-US" dirty="0" smtClean="0"/>
              <a:t>TIME</a:t>
            </a:r>
          </a:p>
          <a:p>
            <a:pPr marL="514350" indent="-514350">
              <a:buAutoNum type="arabicPeriod"/>
            </a:pPr>
            <a:r>
              <a:rPr lang="en-US" dirty="0" smtClean="0"/>
              <a:t>Time </a:t>
            </a:r>
            <a:r>
              <a:rPr lang="en-US" dirty="0" smtClean="0"/>
              <a:t>to gather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Time to start</a:t>
            </a:r>
          </a:p>
          <a:p>
            <a:pPr marL="514350" indent="-514350">
              <a:buAutoNum type="arabicPeriod"/>
            </a:pPr>
            <a:r>
              <a:rPr lang="en-US" dirty="0" smtClean="0"/>
              <a:t>Time to </a:t>
            </a:r>
            <a:r>
              <a:rPr lang="en-US" dirty="0" smtClean="0"/>
              <a:t>end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673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Wedding Coordinator</a:t>
            </a:r>
          </a:p>
          <a:p>
            <a:pPr marL="0" indent="0">
              <a:buNone/>
            </a:pPr>
            <a:r>
              <a:rPr lang="en-US" dirty="0" smtClean="0"/>
              <a:t>Who is in charge? </a:t>
            </a:r>
            <a:r>
              <a:rPr lang="en-US" dirty="0" smtClean="0"/>
              <a:t>Clarify this.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Suggestions</a:t>
            </a:r>
          </a:p>
          <a:p>
            <a:pPr marL="881063" lvl="1" indent="-514350">
              <a:buAutoNum type="arabicPeriod"/>
            </a:pPr>
            <a:r>
              <a:rPr lang="en-US" dirty="0" smtClean="0"/>
              <a:t>Develop Volunteers</a:t>
            </a:r>
          </a:p>
          <a:p>
            <a:pPr marL="881063" lvl="1" indent="-514350">
              <a:buAutoNum type="arabicPeriod"/>
            </a:pPr>
            <a:r>
              <a:rPr lang="en-US" dirty="0" smtClean="0"/>
              <a:t>Meet with the Wedding Helpers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to the Wedding Place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Meet the Staff and Be Very </a:t>
            </a:r>
            <a:r>
              <a:rPr lang="en-US" dirty="0" smtClean="0"/>
              <a:t>Respectful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Get familiar with the sound system situations</a:t>
            </a:r>
          </a:p>
          <a:p>
            <a:pPr marL="514350" indent="-514350">
              <a:buAutoNum type="arabicPeriod"/>
            </a:pPr>
            <a:r>
              <a:rPr lang="en-US" dirty="0" smtClean="0"/>
              <a:t>Talk to the Photographers and Videographers and clarify expectations</a:t>
            </a:r>
          </a:p>
        </p:txBody>
      </p:sp>
    </p:spTree>
    <p:extLst>
      <p:ext uri="{BB962C8B-B14F-4D97-AF65-F5344CB8AC3E}">
        <p14:creationId xmlns:p14="http://schemas.microsoft.com/office/powerpoint/2010/main" val="135799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Gather the Bride and Groom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Go over with them in 2 minutes what </a:t>
            </a:r>
            <a:r>
              <a:rPr lang="en-US" dirty="0" smtClean="0"/>
              <a:t>is going </a:t>
            </a:r>
            <a:r>
              <a:rPr lang="en-US" dirty="0" smtClean="0"/>
              <a:t>to happen at the rehearsal.</a:t>
            </a:r>
          </a:p>
          <a:p>
            <a:pPr>
              <a:buNone/>
            </a:pPr>
            <a:r>
              <a:rPr lang="en-US" dirty="0" smtClean="0"/>
              <a:t>Let them know that they are going to introduce everyone before you get </a:t>
            </a:r>
            <a:r>
              <a:rPr lang="en-US" dirty="0" smtClean="0"/>
              <a:t>started.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Answer any questions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208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Gather Everyone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Welcome</a:t>
            </a:r>
          </a:p>
          <a:p>
            <a:pPr>
              <a:buNone/>
            </a:pPr>
            <a:r>
              <a:rPr lang="en-US" dirty="0" smtClean="0"/>
              <a:t>Prayer</a:t>
            </a:r>
          </a:p>
          <a:p>
            <a:pPr>
              <a:buNone/>
            </a:pPr>
            <a:r>
              <a:rPr lang="en-US" dirty="0" smtClean="0"/>
              <a:t>Introductions</a:t>
            </a:r>
          </a:p>
          <a:p>
            <a:pPr>
              <a:buNone/>
            </a:pPr>
            <a:r>
              <a:rPr lang="en-US" dirty="0" smtClean="0"/>
              <a:t>Expectations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265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Actual Rehearsal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Place everyone in Position One First</a:t>
            </a:r>
          </a:p>
          <a:p>
            <a:pPr>
              <a:buNone/>
            </a:pPr>
            <a:r>
              <a:rPr lang="en-US" dirty="0" smtClean="0"/>
              <a:t>	Put tape </a:t>
            </a:r>
            <a:r>
              <a:rPr lang="en-US" dirty="0" smtClean="0"/>
              <a:t>down </a:t>
            </a:r>
            <a:r>
              <a:rPr lang="en-US" dirty="0" smtClean="0"/>
              <a:t>where everyone is going to stand</a:t>
            </a:r>
          </a:p>
          <a:p>
            <a:pPr>
              <a:buNone/>
            </a:pPr>
            <a:r>
              <a:rPr lang="en-US" dirty="0" smtClean="0"/>
              <a:t>	Ask the Bride to approve the </a:t>
            </a:r>
            <a:r>
              <a:rPr lang="en-US" dirty="0" smtClean="0"/>
              <a:t>Position </a:t>
            </a:r>
            <a:r>
              <a:rPr lang="en-US" dirty="0"/>
              <a:t>O</a:t>
            </a:r>
            <a:r>
              <a:rPr lang="en-US" dirty="0" smtClean="0"/>
              <a:t>ne </a:t>
            </a:r>
            <a:r>
              <a:rPr lang="en-US" dirty="0" smtClean="0"/>
              <a:t>placements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892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Actual Rehearsal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Have the Wedding party now go to the back and line up</a:t>
            </a:r>
          </a:p>
          <a:p>
            <a:pPr marL="514350" indent="-514350">
              <a:buAutoNum type="arabicPeriod"/>
            </a:pPr>
            <a:r>
              <a:rPr lang="en-US" dirty="0" smtClean="0"/>
              <a:t>Seating of the </a:t>
            </a:r>
            <a:r>
              <a:rPr lang="en-US" dirty="0" smtClean="0"/>
              <a:t>Grandparents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Seating of the Parents except the Father of the Bride</a:t>
            </a:r>
          </a:p>
          <a:p>
            <a:pPr marL="514350" indent="-514350">
              <a:buAutoNum type="arabicPeriod"/>
            </a:pPr>
            <a:r>
              <a:rPr lang="en-US" dirty="0" smtClean="0"/>
              <a:t>Mother’s practice lighting the unity candle</a:t>
            </a:r>
          </a:p>
        </p:txBody>
      </p:sp>
    </p:spTree>
    <p:extLst>
      <p:ext uri="{BB962C8B-B14F-4D97-AF65-F5344CB8AC3E}">
        <p14:creationId xmlns:p14="http://schemas.microsoft.com/office/powerpoint/2010/main" val="2097926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i_pp_template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cli_pp_template.pot</Template>
  <TotalTime>516</TotalTime>
  <Words>377</Words>
  <Application>Microsoft Macintosh PowerPoint</Application>
  <PresentationFormat>On-screen Show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cli_pp_template</vt:lpstr>
      <vt:lpstr>The Rehearsal</vt:lpstr>
      <vt:lpstr>Things to Talk About Before the Rehearsal</vt:lpstr>
      <vt:lpstr>Things to Talk About Before the Rehearsal</vt:lpstr>
      <vt:lpstr>Preparing</vt:lpstr>
      <vt:lpstr>Getting to the Wedding Place</vt:lpstr>
      <vt:lpstr>Gather the Bride and Groom</vt:lpstr>
      <vt:lpstr>Gather Everyone</vt:lpstr>
      <vt:lpstr>The Actual Rehearsal</vt:lpstr>
      <vt:lpstr>The Actual Rehearsal</vt:lpstr>
      <vt:lpstr>The Actual Rehearsal</vt:lpstr>
      <vt:lpstr>The Actual Rehearsal</vt:lpstr>
      <vt:lpstr>The Ceremony</vt:lpstr>
      <vt:lpstr>The Ceremony</vt:lpstr>
      <vt:lpstr>The Ceremony</vt:lpstr>
    </vt:vector>
  </TitlesOfParts>
  <Company>Christian Leaders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</dc:title>
  <dc:creator>David Feddes</dc:creator>
  <cp:lastModifiedBy>Christian Leaders</cp:lastModifiedBy>
  <cp:revision>26</cp:revision>
  <dcterms:created xsi:type="dcterms:W3CDTF">2011-01-08T19:04:41Z</dcterms:created>
  <dcterms:modified xsi:type="dcterms:W3CDTF">2011-09-19T15:25:26Z</dcterms:modified>
</cp:coreProperties>
</file>