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xml" ContentType="application/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docProps/core.xml" ContentType="application/vnd.openxmlformats-package.core-properties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s/slide3.xml" ContentType="application/vnd.openxmlformats-officedocument.presentationml.slide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handoutMasters/handoutMaster1.xml" ContentType="application/vnd.openxmlformats-officedocument.presentationml.handoutMaster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48" r:id="rId1"/>
  </p:sldMasterIdLst>
  <p:handoutMasterIdLst>
    <p:handoutMasterId r:id="rId11"/>
  </p:handoutMasterIdLst>
  <p:sldIdLst>
    <p:sldId id="261" r:id="rId2"/>
    <p:sldId id="265" r:id="rId3"/>
    <p:sldId id="264" r:id="rId4"/>
    <p:sldId id="267" r:id="rId5"/>
    <p:sldId id="280" r:id="rId6"/>
    <p:sldId id="270" r:id="rId7"/>
    <p:sldId id="281" r:id="rId8"/>
    <p:sldId id="269" r:id="rId9"/>
    <p:sldId id="282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prnWhat="handouts2" frameSlides="1"/>
  <p:extLst>
    <p:ext uri="{E76CE94A-603C-4142-B9EB-6D1370010A27}">
      <p14:discardImageEditData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59" autoAdjust="0"/>
    <p:restoredTop sz="94692" autoAdjust="0"/>
  </p:normalViewPr>
  <p:slideViewPr>
    <p:cSldViewPr snapToGrid="0" snapToObjects="1">
      <p:cViewPr varScale="1">
        <p:scale>
          <a:sx n="121" d="100"/>
          <a:sy n="121" d="100"/>
        </p:scale>
        <p:origin x="-512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handoutMaster" Target="handoutMasters/handout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A97F86-27D9-AA4F-A74F-0E9BD5C74865}" type="datetimeFigureOut">
              <a:rPr lang="en-US" smtClean="0"/>
              <a:pPr/>
              <a:t>9/18/15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F7F5BF-C9B8-CF4C-BF46-BFEE04FD543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How to be an effective </a:t>
            </a:r>
            <a:br>
              <a:rPr lang="en-US" b="1" dirty="0" smtClean="0"/>
            </a:br>
            <a:r>
              <a:rPr lang="en-US" b="1" dirty="0" smtClean="0"/>
              <a:t>Worship Leader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79119"/>
            <a:ext cx="8229600" cy="4525963"/>
          </a:xfrm>
        </p:spPr>
        <p:txBody>
          <a:bodyPr/>
          <a:lstStyle/>
          <a:p>
            <a:pPr algn="ctr">
              <a:buNone/>
            </a:pPr>
            <a:r>
              <a:rPr lang="en-US" i="1" dirty="0" smtClean="0">
                <a:solidFill>
                  <a:srgbClr val="7F7F7F"/>
                </a:solidFill>
              </a:rPr>
              <a:t>What is</a:t>
            </a:r>
            <a:r>
              <a:rPr lang="en-US" i="1" dirty="0" smtClean="0">
                <a:solidFill>
                  <a:srgbClr val="7F7F7F"/>
                </a:solidFill>
              </a:rPr>
              <a:t> music</a:t>
            </a:r>
            <a:r>
              <a:rPr lang="en-US" i="1" dirty="0" smtClean="0">
                <a:solidFill>
                  <a:srgbClr val="7F7F7F"/>
                </a:solidFill>
              </a:rPr>
              <a:t>? Why is it so powerful?</a:t>
            </a:r>
          </a:p>
          <a:p>
            <a:pPr algn="ctr">
              <a:buNone/>
            </a:pPr>
            <a:r>
              <a:rPr 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Steve </a:t>
            </a:r>
            <a:r>
              <a:rPr lang="en-US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Elzinga</a:t>
            </a:r>
            <a:endParaRPr lang="en-US" sz="20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19171238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65" y="244158"/>
            <a:ext cx="8130520" cy="1339850"/>
          </a:xfrm>
        </p:spPr>
        <p:txBody>
          <a:bodyPr>
            <a:normAutofit/>
          </a:bodyPr>
          <a:lstStyle/>
          <a:p>
            <a:r>
              <a:rPr lang="en-US" b="1" dirty="0" smtClean="0"/>
              <a:t>The elements of a worship service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0111" y="2147888"/>
            <a:ext cx="7345364" cy="4066553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Music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Sermon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Bible reading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Offering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Prayer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Testimony</a:t>
            </a:r>
            <a:endParaRPr lang="en-US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96545814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303" y="244158"/>
            <a:ext cx="7701172" cy="133985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 is music? </a:t>
            </a:r>
            <a:br>
              <a:rPr lang="en-US" dirty="0" smtClean="0"/>
            </a:br>
            <a:r>
              <a:rPr lang="en-US" dirty="0" smtClean="0"/>
              <a:t>Why does it do what it does?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0111" y="2147889"/>
            <a:ext cx="7071654" cy="80057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Music is a</a:t>
            </a:r>
            <a:r>
              <a:rPr lang="en-US" b="1" dirty="0" smtClean="0"/>
              <a:t> </a:t>
            </a:r>
            <a:r>
              <a:rPr lang="en-US" sz="3600" b="1" dirty="0" smtClean="0"/>
              <a:t>r</a:t>
            </a:r>
            <a:r>
              <a:rPr lang="en-US" sz="3600" b="1" dirty="0" smtClean="0"/>
              <a:t>ecognized </a:t>
            </a:r>
            <a:r>
              <a:rPr lang="en-US" sz="3600" b="1" dirty="0" smtClean="0"/>
              <a:t>pattern </a:t>
            </a:r>
            <a:r>
              <a:rPr lang="en-US" b="1" dirty="0" smtClean="0"/>
              <a:t>of</a:t>
            </a:r>
          </a:p>
          <a:p>
            <a:endParaRPr lang="en-US" dirty="0" smtClean="0"/>
          </a:p>
        </p:txBody>
      </p:sp>
      <p:sp>
        <p:nvSpPr>
          <p:cNvPr id="4" name="Content Placeholder 2"/>
          <p:cNvSpPr>
            <a:spLocks noGrp="1"/>
          </p:cNvSpPr>
          <p:nvPr>
            <p:ph sz="half" idx="2"/>
          </p:nvPr>
        </p:nvSpPr>
        <p:spPr>
          <a:xfrm>
            <a:off x="1546471" y="2969363"/>
            <a:ext cx="3363592" cy="2258480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b="1" dirty="0" smtClean="0"/>
              <a:t>Words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 smtClean="0"/>
              <a:t>Beat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 smtClean="0"/>
              <a:t>Pitch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56834037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 bldLvl="2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8848" y="174330"/>
            <a:ext cx="8357313" cy="1764848"/>
          </a:xfrm>
        </p:spPr>
        <p:txBody>
          <a:bodyPr>
            <a:noAutofit/>
          </a:bodyPr>
          <a:lstStyle/>
          <a:p>
            <a:r>
              <a:rPr lang="en-US" sz="3600" b="1" dirty="0" smtClean="0"/>
              <a:t>Because music has so many recognizable </a:t>
            </a:r>
            <a:r>
              <a:rPr lang="en-US" sz="3600" b="1" dirty="0" smtClean="0"/>
              <a:t>patterns, </a:t>
            </a:r>
            <a:r>
              <a:rPr lang="en-US" sz="3600" b="1" dirty="0" smtClean="0"/>
              <a:t>it becomes very sticky.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0111" y="2154642"/>
            <a:ext cx="6697446" cy="3920721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It sticks to you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It sticks to everything connected to you thus making those things stick to you.</a:t>
            </a:r>
          </a:p>
          <a:p>
            <a:pPr marL="693738" lvl="1" indent="-457200"/>
            <a:r>
              <a:rPr lang="en-US" dirty="0" smtClean="0"/>
              <a:t>Events</a:t>
            </a:r>
          </a:p>
          <a:p>
            <a:pPr marL="693738" lvl="1" indent="-457200"/>
            <a:r>
              <a:rPr lang="en-US" dirty="0" smtClean="0"/>
              <a:t>Emotions</a:t>
            </a:r>
          </a:p>
          <a:p>
            <a:pPr marL="693738" lvl="1" indent="-457200"/>
            <a:r>
              <a:rPr lang="en-US" dirty="0" smtClean="0"/>
              <a:t>People</a:t>
            </a:r>
          </a:p>
          <a:p>
            <a:pPr marL="693738" lvl="1" indent="-457200"/>
            <a:r>
              <a:rPr lang="en-US" dirty="0" smtClean="0"/>
              <a:t>God</a:t>
            </a:r>
            <a:endParaRPr lang="en-US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63197733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8848" y="0"/>
            <a:ext cx="8357313" cy="2154642"/>
          </a:xfrm>
        </p:spPr>
        <p:txBody>
          <a:bodyPr>
            <a:noAutofit/>
          </a:bodyPr>
          <a:lstStyle/>
          <a:p>
            <a:r>
              <a:rPr lang="en-US" sz="3600" b="1" dirty="0" smtClean="0"/>
              <a:t>Because music is so </a:t>
            </a:r>
            <a:r>
              <a:rPr lang="en-US" sz="3600" b="1" dirty="0" smtClean="0"/>
              <a:t>sticky, </a:t>
            </a:r>
            <a:r>
              <a:rPr lang="en-US" sz="3600" b="1" dirty="0" smtClean="0"/>
              <a:t>people have been using it to communicate complex emotions for centuries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0111" y="2154642"/>
            <a:ext cx="6697446" cy="3920721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88 notes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Keys and chords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Minor and Major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Ambiguous chords</a:t>
            </a: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85492108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812" y="244158"/>
            <a:ext cx="8550085" cy="1972318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Because music is so recognizable and </a:t>
            </a:r>
            <a:r>
              <a:rPr lang="en-US" b="1" dirty="0" smtClean="0"/>
              <a:t>sticky, </a:t>
            </a:r>
            <a:r>
              <a:rPr lang="en-US" b="1" dirty="0" smtClean="0"/>
              <a:t>it is incredibly repeatable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02491"/>
            <a:ext cx="8229600" cy="3523672"/>
          </a:xfrm>
        </p:spPr>
        <p:txBody>
          <a:bodyPr>
            <a:normAutofit/>
          </a:bodyPr>
          <a:lstStyle/>
          <a:p>
            <a:r>
              <a:rPr lang="en-US" dirty="0" smtClean="0"/>
              <a:t>How many songs do you know?</a:t>
            </a:r>
            <a:endParaRPr lang="en-US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8547062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6076" y="340206"/>
            <a:ext cx="8674821" cy="1243801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Because music is so recognizable and </a:t>
            </a:r>
            <a:r>
              <a:rPr lang="en-US" sz="3200" b="1" dirty="0" smtClean="0"/>
              <a:t>repeatable, </a:t>
            </a:r>
            <a:r>
              <a:rPr lang="en-US" sz="3200" b="1" dirty="0" smtClean="0"/>
              <a:t>it has the potential to create layers of connection.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46270"/>
            <a:ext cx="8229600" cy="452596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As the layers pile </a:t>
            </a:r>
            <a:r>
              <a:rPr lang="en-US" dirty="0" smtClean="0"/>
              <a:t>up, </a:t>
            </a:r>
            <a:r>
              <a:rPr lang="en-US" dirty="0" smtClean="0"/>
              <a:t>they become more and more meaningful and begin to emotionally tug on your heart.</a:t>
            </a:r>
          </a:p>
          <a:p>
            <a:pPr>
              <a:buNone/>
            </a:pPr>
            <a:r>
              <a:rPr lang="en-US" dirty="0"/>
              <a:t>Deuteronomy 6:6-</a:t>
            </a:r>
            <a:r>
              <a:rPr lang="en-US" dirty="0" smtClean="0"/>
              <a:t>9 (</a:t>
            </a:r>
            <a:r>
              <a:rPr lang="en-US" dirty="0"/>
              <a:t>NIV</a:t>
            </a:r>
            <a:r>
              <a:rPr lang="en-US" dirty="0" smtClean="0"/>
              <a:t>) These </a:t>
            </a:r>
            <a:r>
              <a:rPr lang="en-US" dirty="0"/>
              <a:t>commandments that I give you today are to be on your </a:t>
            </a:r>
            <a:r>
              <a:rPr lang="en-US" sz="3000" b="1" dirty="0"/>
              <a:t>hearts</a:t>
            </a:r>
            <a:r>
              <a:rPr lang="en-US" dirty="0"/>
              <a:t>. </a:t>
            </a:r>
            <a:r>
              <a:rPr lang="en-US" b="1" dirty="0"/>
              <a:t> </a:t>
            </a:r>
            <a:r>
              <a:rPr lang="en-US" dirty="0"/>
              <a:t>Impress them on your children. Talk about them when you sit at home and when you walk along the road, when you lie down and when you get up. </a:t>
            </a:r>
            <a:r>
              <a:rPr lang="en-US" b="1" dirty="0"/>
              <a:t> </a:t>
            </a:r>
            <a:r>
              <a:rPr lang="en-US" dirty="0"/>
              <a:t>Tie them as symbols on your hands and bind them on your foreheads. </a:t>
            </a:r>
            <a:r>
              <a:rPr lang="en-US" dirty="0" smtClean="0"/>
              <a:t>Write </a:t>
            </a:r>
            <a:r>
              <a:rPr lang="en-US" dirty="0"/>
              <a:t>them on the doorframes of your houses and on your gates.</a:t>
            </a: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69274487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So music is a powerful language in a worship service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It carries emotion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It carries history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It can be done as a group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It can be done in unison or in parts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It can speak for God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It can speak for the congregation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It can speak for each person in the congregation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23851905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Like all </a:t>
            </a:r>
            <a:r>
              <a:rPr lang="en-US" b="1" dirty="0" smtClean="0"/>
              <a:t>languages, </a:t>
            </a:r>
            <a:r>
              <a:rPr lang="en-US" b="1" dirty="0" smtClean="0"/>
              <a:t>it is only as effective as people know it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So in this course you are going to learn all the parts of music in worship (voice, harmony, instruments, words, etc.)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You are also going to learn how to teach these parts so that the congregation can get more out of the worship service.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You are going to learn to create a culture of worship.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313831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1025</TotalTime>
  <Words>389</Words>
  <Application>Microsoft Macintosh PowerPoint</Application>
  <PresentationFormat>On-screen Show (4:3)</PresentationFormat>
  <Paragraphs>44</Paragraphs>
  <Slides>9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How to be an effective  Worship Leader</vt:lpstr>
      <vt:lpstr>The elements of a worship service</vt:lpstr>
      <vt:lpstr>What is music?  Why does it do what it does?</vt:lpstr>
      <vt:lpstr>Because music has so many recognizable patterns, it becomes very sticky.</vt:lpstr>
      <vt:lpstr>Because music is so sticky, people have been using it to communicate complex emotions for centuries</vt:lpstr>
      <vt:lpstr>Because music is so recognizable and sticky, it is incredibly repeatable</vt:lpstr>
      <vt:lpstr>Because music is so recognizable and repeatable, it has the potential to create layers of connection.</vt:lpstr>
      <vt:lpstr>So music is a powerful language in a worship service</vt:lpstr>
      <vt:lpstr>Like all languages, it is only as effective as people know it</vt:lpstr>
    </vt:vector>
  </TitlesOfParts>
  <Company>Pathway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 Elzinga</dc:creator>
  <cp:lastModifiedBy>Brianna Prince</cp:lastModifiedBy>
  <cp:revision>23</cp:revision>
  <cp:lastPrinted>2015-07-25T14:40:40Z</cp:lastPrinted>
  <dcterms:created xsi:type="dcterms:W3CDTF">2015-09-18T12:27:28Z</dcterms:created>
  <dcterms:modified xsi:type="dcterms:W3CDTF">2015-09-18T12:36:33Z</dcterms:modified>
</cp:coreProperties>
</file>