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20" r:id="rId2"/>
    <p:sldId id="263" r:id="rId3"/>
    <p:sldId id="301" r:id="rId4"/>
    <p:sldId id="302" r:id="rId5"/>
    <p:sldId id="316" r:id="rId6"/>
    <p:sldId id="317" r:id="rId7"/>
    <p:sldId id="318" r:id="rId8"/>
    <p:sldId id="31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8CE98-7210-CE40-9FD3-A828FFE46EA5}" type="datetimeFigureOut">
              <a:rPr lang="en-US" smtClean="0"/>
              <a:pPr/>
              <a:t>9/30/15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55DE7-CBF0-9C40-830A-B4832DE59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741CDEE-D093-3449-BA2B-DDF9F70E8961}" type="datetime1">
              <a:rPr lang="en-US"/>
              <a:pPr>
                <a:defRPr/>
              </a:pPr>
              <a:t>9/30/15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30A5D1D-1501-E549-95C1-93C452565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4" charset="-128"/>
        <a:cs typeface="ヒラギノ角ゴ Pro W3" pitchFamily="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pitchFamily="4" charset="-128"/>
          <a:cs typeface="ヒラギノ角ゴ Pro W3" pitchFamily="4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4" charset="0"/>
        <a:buChar char="•"/>
        <a:defRPr sz="32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pitchFamily="4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4" charset="0"/>
        <a:buChar char="–"/>
        <a:defRPr sz="2800" kern="1200">
          <a:solidFill>
            <a:schemeClr val="tx1"/>
          </a:solidFill>
          <a:latin typeface="+mn-lt"/>
          <a:ea typeface="ヒラギノ角ゴ Pro W3" pitchFamily="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4" charset="0"/>
        <a:buChar char="•"/>
        <a:defRPr sz="2400" kern="1200">
          <a:solidFill>
            <a:schemeClr val="tx1"/>
          </a:solidFill>
          <a:latin typeface="+mn-lt"/>
          <a:ea typeface="ヒラギノ角ゴ Pro W3" pitchFamily="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4" charset="0"/>
        <a:buChar char="–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4" charset="0"/>
        <a:buChar char="»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smtClean="0">
                <a:latin typeface="Arial" pitchFamily="4" charset="0"/>
                <a:ea typeface="Arial" pitchFamily="4" charset="0"/>
                <a:cs typeface="Arial" pitchFamily="4" charset="0"/>
              </a:rPr>
              <a:t>The Worship Leader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2588"/>
            <a:ext cx="8229600" cy="4525962"/>
          </a:xfrm>
        </p:spPr>
        <p:txBody>
          <a:bodyPr/>
          <a:lstStyle/>
          <a:p>
            <a:pPr marL="514350" indent="-514350" algn="ctr" eaLnBrk="1" hangingPunct="1">
              <a:buNone/>
              <a:defRPr/>
            </a:pPr>
            <a:r>
              <a:rPr lang="en-US" b="1" dirty="0" smtClean="0">
                <a:solidFill>
                  <a:srgbClr val="7F7F7F"/>
                </a:solidFill>
                <a:latin typeface="Arial" pitchFamily="4" charset="0"/>
                <a:ea typeface="Arial" pitchFamily="4" charset="0"/>
                <a:cs typeface="Arial" pitchFamily="4" charset="0"/>
              </a:rPr>
              <a:t>How to lead the</a:t>
            </a:r>
            <a:r>
              <a:rPr lang="en-US" b="1" dirty="0" smtClean="0">
                <a:solidFill>
                  <a:srgbClr val="7F7F7F"/>
                </a:solidFill>
                <a:latin typeface="Arial" pitchFamily="4" charset="0"/>
                <a:ea typeface="Arial" pitchFamily="4" charset="0"/>
                <a:cs typeface="Arial" pitchFamily="4" charset="0"/>
              </a:rPr>
              <a:t> Worship Team </a:t>
            </a:r>
            <a:r>
              <a:rPr lang="en-US" b="1" dirty="0" smtClean="0">
                <a:solidFill>
                  <a:srgbClr val="7F7F7F"/>
                </a:solidFill>
                <a:latin typeface="Arial" pitchFamily="4" charset="0"/>
                <a:ea typeface="Arial" pitchFamily="4" charset="0"/>
                <a:cs typeface="Arial" pitchFamily="4" charset="0"/>
              </a:rPr>
              <a:t>in the actual</a:t>
            </a:r>
            <a:r>
              <a:rPr lang="en-US" b="1" dirty="0" smtClean="0">
                <a:solidFill>
                  <a:srgbClr val="7F7F7F"/>
                </a:solidFill>
                <a:latin typeface="Arial" pitchFamily="4" charset="0"/>
                <a:ea typeface="Arial" pitchFamily="4" charset="0"/>
                <a:cs typeface="Arial" pitchFamily="4" charset="0"/>
              </a:rPr>
              <a:t> Worship Service</a:t>
            </a:r>
            <a:endParaRPr lang="en-US" b="1" dirty="0" smtClean="0">
              <a:solidFill>
                <a:srgbClr val="7F7F7F"/>
              </a:solidFill>
              <a:latin typeface="Arial" pitchFamily="4" charset="0"/>
              <a:ea typeface="Arial" pitchFamily="4" charset="0"/>
              <a:cs typeface="Arial" pitchFamily="4" charset="0"/>
            </a:endParaRPr>
          </a:p>
          <a:p>
            <a:pPr marL="514350" indent="-514350" algn="ctr" eaLnBrk="1" hangingPunct="1">
              <a:buNone/>
              <a:defRPr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Steve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Elzinga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576263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200" b="1" dirty="0" smtClean="0">
                <a:latin typeface="Arial" pitchFamily="4" charset="0"/>
              </a:rPr>
              <a:t>Practice </a:t>
            </a:r>
            <a:r>
              <a:rPr lang="en-US" sz="3200" b="1" dirty="0" smtClean="0">
                <a:latin typeface="Arial" pitchFamily="4" charset="0"/>
              </a:rPr>
              <a:t>before the Worship Service</a:t>
            </a:r>
            <a:endParaRPr lang="en-US" sz="3200" b="1" dirty="0" smtClean="0">
              <a:latin typeface="Arial" pitchFamily="4" charset="0"/>
            </a:endParaRP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6336" y="1629512"/>
            <a:ext cx="666448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Worship</a:t>
            </a:r>
            <a:r>
              <a:rPr lang="en-US" sz="2800" dirty="0" smtClean="0"/>
              <a:t> Leaders </a:t>
            </a:r>
            <a:r>
              <a:rPr lang="en-US" sz="2800" dirty="0" smtClean="0"/>
              <a:t>arrive an hour before the service (all instrumentalists should be tuned up and ready to play).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Get sound check on each </a:t>
            </a:r>
            <a:r>
              <a:rPr lang="en-US" sz="2800" dirty="0" err="1" smtClean="0"/>
              <a:t>mic</a:t>
            </a:r>
            <a:r>
              <a:rPr lang="en-US" sz="2800" dirty="0" smtClean="0"/>
              <a:t> and instrument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Go through all the songs in the order that you will sing them.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Work on </a:t>
            </a:r>
            <a:r>
              <a:rPr lang="en-US" sz="2800" dirty="0" smtClean="0"/>
              <a:t>trouble </a:t>
            </a:r>
            <a:r>
              <a:rPr lang="en-US" sz="2800" dirty="0" smtClean="0"/>
              <a:t>spots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One more time through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Special numbers can be gone over</a:t>
            </a:r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576263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200" b="1" dirty="0" smtClean="0">
                <a:latin typeface="Arial" pitchFamily="4" charset="0"/>
              </a:rPr>
              <a:t>Prayer with</a:t>
            </a:r>
            <a:r>
              <a:rPr lang="en-US" sz="3200" b="1" dirty="0" smtClean="0">
                <a:latin typeface="Arial" pitchFamily="4" charset="0"/>
              </a:rPr>
              <a:t> Worship Team </a:t>
            </a:r>
            <a:r>
              <a:rPr lang="en-US" sz="3200" b="1" dirty="0" smtClean="0">
                <a:latin typeface="Arial" pitchFamily="4" charset="0"/>
              </a:rPr>
              <a:t>before</a:t>
            </a:r>
            <a:r>
              <a:rPr lang="en-US" sz="3200" b="1" dirty="0" smtClean="0">
                <a:latin typeface="Arial" pitchFamily="4" charset="0"/>
              </a:rPr>
              <a:t> the Service</a:t>
            </a:r>
            <a:endParaRPr lang="en-US" sz="3200" b="1" dirty="0" smtClean="0">
              <a:latin typeface="Arial" pitchFamily="4" charset="0"/>
            </a:endParaRP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6336" y="1778000"/>
            <a:ext cx="666448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Get in a circle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Pray for the each other and for those that will be worshipping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Pray that the worship team can be used to help people worship God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Pray for humility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Pray for ability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Invite God to inhabit the praises</a:t>
            </a:r>
            <a:r>
              <a:rPr lang="en-US" sz="2800" dirty="0" smtClean="0"/>
              <a:t> of His </a:t>
            </a:r>
            <a:r>
              <a:rPr lang="en-US" sz="2800" dirty="0" smtClean="0"/>
              <a:t>people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259205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200" b="1" dirty="0" smtClean="0">
                <a:latin typeface="Arial" pitchFamily="4" charset="0"/>
              </a:rPr>
              <a:t>The singers</a:t>
            </a: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6336" y="1460942"/>
            <a:ext cx="6664486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No music stands for the singers. Their job is to get the people singing and they can’t do this with their heads looking at a music stand.</a:t>
            </a:r>
          </a:p>
          <a:p>
            <a:pPr marL="914400" lvl="1" indent="-457200">
              <a:buFont typeface="Wingdings" charset="2"/>
              <a:buChar char="§"/>
            </a:pPr>
            <a:r>
              <a:rPr lang="en-US" sz="2800" dirty="0" smtClean="0"/>
              <a:t>So memorize songs</a:t>
            </a:r>
          </a:p>
          <a:p>
            <a:pPr marL="914400" lvl="1" indent="-457200">
              <a:buFont typeface="Wingdings" charset="2"/>
              <a:buChar char="§"/>
            </a:pPr>
            <a:r>
              <a:rPr lang="en-US" sz="2800" dirty="0" smtClean="0"/>
              <a:t>Or have a projector shining words on the back wall (but singers should only glance once in awhile)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Eyes</a:t>
            </a:r>
          </a:p>
          <a:p>
            <a:pPr marL="914400" lvl="1" indent="-457200">
              <a:buFont typeface="Wingdings" charset="2"/>
              <a:buChar char="§"/>
            </a:pPr>
            <a:r>
              <a:rPr lang="en-US" sz="2800" dirty="0" smtClean="0"/>
              <a:t>On the congregation</a:t>
            </a:r>
          </a:p>
          <a:p>
            <a:pPr marL="914400" lvl="1" indent="-457200">
              <a:buFont typeface="Wingdings" charset="2"/>
              <a:buChar char="§"/>
            </a:pPr>
            <a:r>
              <a:rPr lang="en-US" sz="2800" dirty="0" smtClean="0"/>
              <a:t>Up to God</a:t>
            </a:r>
          </a:p>
          <a:p>
            <a:pPr marL="914400" lvl="1" indent="-457200">
              <a:buFont typeface="Wingdings" charset="2"/>
              <a:buChar char="§"/>
            </a:pPr>
            <a:r>
              <a:rPr lang="en-US" sz="2800" dirty="0" smtClean="0"/>
              <a:t>Closed in reverence to God</a:t>
            </a:r>
          </a:p>
          <a:p>
            <a:pPr marL="914400" lvl="1" indent="-457200"/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576263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200" b="1" dirty="0" smtClean="0">
                <a:latin typeface="Arial" pitchFamily="4" charset="0"/>
              </a:rPr>
              <a:t>The singers</a:t>
            </a: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6336" y="1573322"/>
            <a:ext cx="6664486" cy="7786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800" dirty="0" smtClean="0"/>
              <a:t>Hands</a:t>
            </a:r>
          </a:p>
          <a:p>
            <a:pPr marL="914400" lvl="1" indent="-457200">
              <a:buFont typeface="Wingdings" charset="2"/>
              <a:buChar char="§"/>
            </a:pPr>
            <a:r>
              <a:rPr lang="en-US" sz="2800" dirty="0" smtClean="0"/>
              <a:t>Folded</a:t>
            </a:r>
          </a:p>
          <a:p>
            <a:pPr marL="914400" lvl="1" indent="-457200">
              <a:buFont typeface="Wingdings" charset="2"/>
              <a:buChar char="§"/>
            </a:pPr>
            <a:r>
              <a:rPr lang="en-US" sz="2800" dirty="0" smtClean="0"/>
              <a:t>Lifted up</a:t>
            </a:r>
          </a:p>
          <a:p>
            <a:pPr marL="914400" lvl="1" indent="-457200">
              <a:buFont typeface="Wingdings" charset="2"/>
              <a:buChar char="§"/>
            </a:pPr>
            <a:r>
              <a:rPr lang="en-US" sz="2800" dirty="0" smtClean="0"/>
              <a:t>Not in pockets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sz="2800" dirty="0" smtClean="0"/>
              <a:t>Feet </a:t>
            </a:r>
            <a:endParaRPr lang="en-US" sz="2800" dirty="0" smtClean="0"/>
          </a:p>
          <a:p>
            <a:pPr marL="914400" lvl="1" indent="-457200">
              <a:buFont typeface="Wingdings" charset="2"/>
              <a:buChar char="§"/>
            </a:pPr>
            <a:r>
              <a:rPr lang="en-US" sz="2800" dirty="0" smtClean="0"/>
              <a:t>Move </a:t>
            </a:r>
            <a:r>
              <a:rPr lang="en-US" sz="2800" dirty="0" smtClean="0"/>
              <a:t>a little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sz="2800" dirty="0" smtClean="0"/>
              <a:t>Face </a:t>
            </a:r>
          </a:p>
          <a:p>
            <a:pPr marL="914400" lvl="1" indent="-457200">
              <a:buFont typeface="Wingdings" charset="2"/>
              <a:buChar char="§"/>
            </a:pPr>
            <a:r>
              <a:rPr lang="en-US" sz="2800" dirty="0" smtClean="0"/>
              <a:t>Smile</a:t>
            </a:r>
          </a:p>
          <a:p>
            <a:pPr marL="914400" lvl="1" indent="-457200">
              <a:buFont typeface="Wingdings" charset="2"/>
              <a:buChar char="§"/>
            </a:pPr>
            <a:r>
              <a:rPr lang="en-US" sz="2800" dirty="0" smtClean="0"/>
              <a:t>Express the emotion of the song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sz="2800" dirty="0" smtClean="0"/>
              <a:t>Body</a:t>
            </a:r>
          </a:p>
          <a:p>
            <a:pPr marL="914400" lvl="1" indent="-457200">
              <a:buFont typeface="Wingdings" charset="2"/>
              <a:buChar char="§"/>
            </a:pPr>
            <a:r>
              <a:rPr lang="en-US" sz="2800" dirty="0" smtClean="0"/>
              <a:t>Move it</a:t>
            </a:r>
          </a:p>
          <a:p>
            <a:pPr marL="457200" indent="-457200">
              <a:buFont typeface="+mj-lt"/>
              <a:buAutoNum type="arabicPeriod" startAt="3"/>
            </a:pPr>
            <a:endParaRPr lang="en-US" dirty="0" smtClean="0"/>
          </a:p>
          <a:p>
            <a:pPr marL="457200" indent="-457200">
              <a:buFont typeface="+mj-lt"/>
              <a:buAutoNum type="arabicPeriod" startAt="3"/>
            </a:pPr>
            <a:endParaRPr lang="en-US" dirty="0" smtClean="0"/>
          </a:p>
          <a:p>
            <a:pPr marL="457200" indent="-457200">
              <a:buFont typeface="+mj-lt"/>
              <a:buAutoNum type="arabicPeriod" startAt="3"/>
            </a:pPr>
            <a:endParaRPr lang="en-US" dirty="0" smtClean="0"/>
          </a:p>
          <a:p>
            <a:pPr marL="914400" lvl="1" indent="-457200">
              <a:buFont typeface="Wingdings" charset="2"/>
              <a:buChar char="§"/>
            </a:pPr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457200" indent="-457200">
              <a:buFont typeface="+mj-lt"/>
              <a:buAutoNum type="arabicPeriod" startAt="3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576263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200" b="1" dirty="0" smtClean="0">
                <a:latin typeface="Arial" pitchFamily="4" charset="0"/>
              </a:rPr>
              <a:t>The instrumentalists</a:t>
            </a: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6336" y="1778000"/>
            <a:ext cx="6664486" cy="4955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They can have </a:t>
            </a:r>
            <a:r>
              <a:rPr lang="en-US" sz="2800" dirty="0" smtClean="0"/>
              <a:t>stands, </a:t>
            </a:r>
            <a:r>
              <a:rPr lang="en-US" sz="2800" dirty="0" smtClean="0"/>
              <a:t>but they should look up once in awhile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They need to do what they need </a:t>
            </a:r>
            <a:r>
              <a:rPr lang="en-US" sz="2800" dirty="0" smtClean="0"/>
              <a:t>to do to </a:t>
            </a:r>
            <a:r>
              <a:rPr lang="en-US" sz="2800" dirty="0" smtClean="0"/>
              <a:t>play </a:t>
            </a:r>
            <a:r>
              <a:rPr lang="en-US" sz="2800" dirty="0" smtClean="0"/>
              <a:t>well, </a:t>
            </a:r>
            <a:r>
              <a:rPr lang="en-US" sz="2800" dirty="0" smtClean="0"/>
              <a:t>but they should not forget to worship as well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They should sing the words while they play if they can</a:t>
            </a:r>
          </a:p>
          <a:p>
            <a:pPr marL="914400" lvl="1" indent="-457200"/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576263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200" b="1" dirty="0" smtClean="0">
                <a:latin typeface="Arial" pitchFamily="4" charset="0"/>
              </a:rPr>
              <a:t>The lead singer</a:t>
            </a: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6336" y="1778000"/>
            <a:ext cx="666448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The lead singer is not necessarily the worship leader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The lead singer is the focal point for the congregation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He or she should be slightly louder than the other singers.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The lead singer is the one who is basically helping the congregation to know when to come in with the song</a:t>
            </a:r>
          </a:p>
          <a:p>
            <a:pPr marL="914400" lvl="1" indent="-457200"/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576263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200" b="1" dirty="0" smtClean="0">
                <a:latin typeface="Arial" pitchFamily="4" charset="0"/>
              </a:rPr>
              <a:t>Trouble </a:t>
            </a:r>
            <a:r>
              <a:rPr lang="en-US" sz="3200" b="1" dirty="0" smtClean="0">
                <a:latin typeface="Arial" pitchFamily="4" charset="0"/>
              </a:rPr>
              <a:t>spots to look out for in the</a:t>
            </a:r>
            <a:r>
              <a:rPr lang="en-US" sz="3200" b="1" dirty="0" smtClean="0">
                <a:latin typeface="Arial" pitchFamily="4" charset="0"/>
              </a:rPr>
              <a:t> Worship Service</a:t>
            </a:r>
            <a:endParaRPr lang="en-US" sz="3200" b="1" dirty="0" smtClean="0">
              <a:latin typeface="Arial" pitchFamily="4" charset="0"/>
            </a:endParaRP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6336" y="1778000"/>
            <a:ext cx="6664486" cy="6186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The vocalists are not sure of when to come in and thus always come in late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Dead space between songs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Getting the tempo right from one song to the next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Singers not blending with each other but competing to be heard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Instrumentalist and/or vocalist not being able to hear themselves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914400" lvl="1" indent="-457200"/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3345</TotalTime>
  <Words>384</Words>
  <Application>Microsoft Macintosh PowerPoint</Application>
  <PresentationFormat>On-screen Show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Worship Leader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Christian Leaders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 </dc:title>
  <dc:creator>David Feddes</dc:creator>
  <cp:lastModifiedBy>Brianna Prince</cp:lastModifiedBy>
  <cp:revision>125</cp:revision>
  <cp:lastPrinted>2015-07-29T01:49:11Z</cp:lastPrinted>
  <dcterms:created xsi:type="dcterms:W3CDTF">2015-10-01T02:31:51Z</dcterms:created>
  <dcterms:modified xsi:type="dcterms:W3CDTF">2015-10-01T02:35:30Z</dcterms:modified>
</cp:coreProperties>
</file>