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5" r:id="rId2"/>
    <p:sldId id="288" r:id="rId3"/>
    <p:sldId id="263" r:id="rId4"/>
    <p:sldId id="326" r:id="rId5"/>
    <p:sldId id="328" r:id="rId6"/>
    <p:sldId id="327" r:id="rId7"/>
    <p:sldId id="329" r:id="rId8"/>
    <p:sldId id="330" r:id="rId9"/>
    <p:sldId id="331" r:id="rId10"/>
    <p:sldId id="332" r:id="rId11"/>
    <p:sldId id="333" r:id="rId12"/>
    <p:sldId id="33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0F4C1-881F-1A49-8705-3BEDDEAE297C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5FF1-9215-2642-8929-5F10E6537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10/5/15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Worship Space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advantages of the landscape orientation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people see each other and feed off from each other (i.e. a football stadium)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You can still see what is happening on the stage but the stage is not everything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people can be closer to the front of the stage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The disadvantages of the landscape orientation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Controlling sound is more difficult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People on stage must be aware of angle as people are more spread out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Space and the sharing of our walk with God with those who do not yet have a walk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2045319"/>
            <a:ext cx="72488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 rows are for visitors, not church members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Create worship space that is inviting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Create worship space that is not intimidating</a:t>
            </a:r>
          </a:p>
          <a:p>
            <a:pPr marL="457200" indent="-457200"/>
            <a:endParaRPr lang="en-US" dirty="0" smtClean="0"/>
          </a:p>
          <a:p>
            <a:pPr marL="457200"/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561901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The</a:t>
            </a:r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 physical space </a:t>
            </a:r>
            <a:r>
              <a:rPr lang="en-US" sz="3200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where you worship  can communicate your Church vision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731838" y="1858963"/>
            <a:ext cx="8229600" cy="45259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4" charset="0"/>
              <a:buNone/>
            </a:pPr>
            <a:r>
              <a:rPr lang="en-US" dirty="0" smtClean="0"/>
              <a:t>Common Church Vision: To walk with God, to walk with God’s people, and to share our God walk with those who do not have a walk with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Space and our walk with God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Creation</a:t>
            </a:r>
          </a:p>
          <a:p>
            <a:pPr marL="914400" lvl="1">
              <a:spcBef>
                <a:spcPts val="600"/>
              </a:spcBef>
            </a:pPr>
            <a:r>
              <a:rPr lang="en-US" sz="2800" dirty="0" smtClean="0"/>
              <a:t>Genesis 3:8 Then the man and his wife heard the sound of the Lord God as he was walking in the garden in the cool of the day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Holy Ground</a:t>
            </a:r>
          </a:p>
          <a:p>
            <a:pPr marL="914400" lvl="1">
              <a:spcBef>
                <a:spcPts val="600"/>
              </a:spcBef>
            </a:pPr>
            <a:r>
              <a:rPr lang="en-US" sz="2800" dirty="0" smtClean="0"/>
              <a:t>Exodus 3:5 God said. “Take off your sandals, for the place where you are standing is holy ground.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The Temple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m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64" y="83846"/>
            <a:ext cx="7574811" cy="65578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Space and our walk with God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640751"/>
            <a:ext cx="724889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Creation</a:t>
            </a:r>
          </a:p>
          <a:p>
            <a:pPr marL="914400" lvl="1" indent="-457200"/>
            <a:r>
              <a:rPr lang="en-US" sz="2800" dirty="0" smtClean="0"/>
              <a:t>Genesis 3:8 Then the man and his wife heard the sound of the Lord God as he was walking in the garden in the cool of the day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Holy Ground</a:t>
            </a:r>
          </a:p>
          <a:p>
            <a:pPr marL="914400" lvl="1" indent="-457200"/>
            <a:r>
              <a:rPr lang="en-US" sz="2800" dirty="0" smtClean="0"/>
              <a:t>Exodus 3:5 God said. “Take off your sandals, for the place where you are standing is holy ground.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 Temple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Cathedrals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isbury_Cathedral_interi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rpl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0" y="685800"/>
            <a:ext cx="37592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Space and our walk with God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494656"/>
            <a:ext cx="7248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200" dirty="0" smtClean="0"/>
              <a:t>Churches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High ceiling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Furniture</a:t>
            </a:r>
          </a:p>
          <a:p>
            <a:pPr marL="1371600" lvl="2" indent="-457200">
              <a:buFont typeface="Arial"/>
              <a:buChar char="•"/>
            </a:pPr>
            <a:r>
              <a:rPr lang="en-US" sz="3200" dirty="0" smtClean="0"/>
              <a:t>Pulpit</a:t>
            </a:r>
          </a:p>
          <a:p>
            <a:pPr marL="1371600" lvl="2" indent="-457200">
              <a:buFont typeface="Arial"/>
              <a:buChar char="•"/>
            </a:pPr>
            <a:r>
              <a:rPr lang="en-US" sz="3200" dirty="0" smtClean="0"/>
              <a:t>Baptismal Font</a:t>
            </a:r>
          </a:p>
          <a:p>
            <a:pPr marL="1371600" lvl="2" indent="-457200">
              <a:buFont typeface="Arial"/>
              <a:buChar char="•"/>
            </a:pPr>
            <a:r>
              <a:rPr lang="en-US" sz="3200" dirty="0" smtClean="0"/>
              <a:t>Lord’s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Space and our walk with each other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951" y="1492555"/>
            <a:ext cx="72488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 the home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Small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Group of 50 or more</a:t>
            </a:r>
          </a:p>
          <a:p>
            <a:pPr marL="457200"/>
            <a:r>
              <a:rPr lang="en-US" sz="3200" dirty="0" smtClean="0"/>
              <a:t>Note: most churches were built in the portrait orientation</a:t>
            </a:r>
          </a:p>
          <a:p>
            <a:pPr marL="457200" indent="-457200"/>
            <a:endParaRPr lang="en-US" dirty="0" smtClean="0"/>
          </a:p>
          <a:p>
            <a:pPr marL="457200"/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33951" y="4077878"/>
            <a:ext cx="6967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3200" dirty="0" smtClean="0"/>
              <a:t>New churches tend to build in the landscape orientation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</TotalTime>
  <Words>349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Worship Space</vt:lpstr>
      <vt:lpstr>The physical space where you worship  can communicate your Church vision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146</cp:revision>
  <cp:lastPrinted>2015-07-28T21:08:48Z</cp:lastPrinted>
  <dcterms:created xsi:type="dcterms:W3CDTF">2015-10-06T00:38:22Z</dcterms:created>
  <dcterms:modified xsi:type="dcterms:W3CDTF">2015-10-06T00:40:43Z</dcterms:modified>
</cp:coreProperties>
</file>