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0" d="100"/>
          <a:sy n="60" d="100"/>
        </p:scale>
        <p:origin x="-13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275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0439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05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354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443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4770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882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2961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33377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39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69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A87B76-B23F-C141-B43D-950FA05555F7}" type="datetimeFigureOut">
              <a:rPr lang="en-US" smtClean="0"/>
              <a:t>1/29/17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AD6099-2EBF-494D-AB83-D4EDA9679BE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461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How to start a business </a:t>
            </a:r>
            <a:br>
              <a:rPr lang="en-US" b="1" dirty="0" smtClean="0"/>
            </a:br>
            <a:r>
              <a:rPr lang="en-US" b="1" dirty="0" smtClean="0"/>
              <a:t>Part Two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Write out a business plan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820679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Executive 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6"/>
            </a:pPr>
            <a:r>
              <a:rPr lang="en-US" sz="3600" dirty="0" smtClean="0"/>
              <a:t>Future Projections: Explain the direction in which ownership and management plan to take the business.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32118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Business description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What is your product or service?</a:t>
            </a:r>
          </a:p>
          <a:p>
            <a:pPr marL="0" indent="0">
              <a:buNone/>
            </a:pPr>
            <a:r>
              <a:rPr lang="en-US" sz="3600" dirty="0" smtClean="0"/>
              <a:t>Why are you starting this business?</a:t>
            </a:r>
          </a:p>
          <a:p>
            <a:pPr marL="0" indent="0">
              <a:buNone/>
            </a:pPr>
            <a:r>
              <a:rPr lang="en-US" sz="3600" dirty="0" smtClean="0"/>
              <a:t>Who owns it and how is it run?</a:t>
            </a:r>
          </a:p>
          <a:p>
            <a:pPr marL="0" indent="0">
              <a:buNone/>
            </a:pPr>
            <a:r>
              <a:rPr lang="en-US" sz="3600" dirty="0" smtClean="0"/>
              <a:t>Who are the potential customers and how does the business intend to reach them?</a:t>
            </a:r>
          </a:p>
          <a:p>
            <a:pPr marL="0" indent="0">
              <a:buNone/>
            </a:pPr>
            <a:r>
              <a:rPr lang="en-US" sz="3600" dirty="0" smtClean="0"/>
              <a:t>How is it going to make money?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53010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Business environment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417638"/>
            <a:ext cx="7872136" cy="4708525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Why is your business needed?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Who are the potential competitors to your business and why will you be able to compete well?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What about the business environment </a:t>
            </a:r>
            <a:r>
              <a:rPr lang="en-US" sz="3600" dirty="0" smtClean="0"/>
              <a:t>will </a:t>
            </a:r>
            <a:r>
              <a:rPr lang="en-US" sz="3600" dirty="0" smtClean="0"/>
              <a:t>make it a challenge to your business and what will your business do to overcome </a:t>
            </a:r>
            <a:r>
              <a:rPr lang="en-US" sz="3600" dirty="0" smtClean="0"/>
              <a:t>these challenges?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595688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Marketing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Product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Price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Place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Promotion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Customer service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04181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Operations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Positions and job descriptions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Organizational chart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Management environment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459303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Financials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Assets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Debt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Money flow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Accounting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Banking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dirty="0" smtClean="0"/>
              <a:t>Credit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 smtClean="0"/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1277261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The business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US" sz="3600" dirty="0" smtClean="0"/>
              <a:t>Don’t worry about perfection</a:t>
            </a:r>
          </a:p>
          <a:p>
            <a:pPr>
              <a:buFontTx/>
              <a:buChar char="-"/>
            </a:pPr>
            <a:r>
              <a:rPr lang="en-US" sz="3600" dirty="0" smtClean="0"/>
              <a:t>First draft in two hours</a:t>
            </a:r>
          </a:p>
          <a:p>
            <a:pPr>
              <a:buFontTx/>
              <a:buChar char="-"/>
            </a:pPr>
            <a:r>
              <a:rPr lang="en-US" sz="3600" dirty="0" smtClean="0"/>
              <a:t>Show first draft to others</a:t>
            </a:r>
          </a:p>
          <a:p>
            <a:pPr>
              <a:buFontTx/>
              <a:buChar char="-"/>
            </a:pPr>
            <a:r>
              <a:rPr lang="en-US" sz="3600" dirty="0" smtClean="0"/>
              <a:t>Write second draft with </a:t>
            </a:r>
            <a:r>
              <a:rPr lang="en-US" sz="3600" dirty="0" smtClean="0"/>
              <a:t>input </a:t>
            </a:r>
            <a:r>
              <a:rPr lang="en-US" sz="3600" dirty="0" smtClean="0"/>
              <a:t>from others</a:t>
            </a:r>
          </a:p>
          <a:p>
            <a:pPr>
              <a:buFontTx/>
              <a:buChar char="-"/>
            </a:pPr>
            <a:r>
              <a:rPr lang="en-US" sz="3600" dirty="0" smtClean="0"/>
              <a:t>Put business plan into practice</a:t>
            </a:r>
          </a:p>
          <a:p>
            <a:pPr>
              <a:buFontTx/>
              <a:buChar char="-"/>
            </a:pP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92571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The parts of a business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r>
              <a:rPr lang="en-US" sz="3600" b="1" dirty="0"/>
              <a:t>Executive summary</a:t>
            </a:r>
            <a:endParaRPr lang="en-US" sz="3600" dirty="0"/>
          </a:p>
          <a:p>
            <a:r>
              <a:rPr lang="en-US" sz="3600" b="1" dirty="0"/>
              <a:t>Business description</a:t>
            </a:r>
            <a:endParaRPr lang="en-US" sz="3600" dirty="0"/>
          </a:p>
          <a:p>
            <a:r>
              <a:rPr lang="en-US" sz="3600" b="1" dirty="0"/>
              <a:t>Business environment analysis</a:t>
            </a:r>
            <a:endParaRPr lang="en-US" sz="3600" dirty="0"/>
          </a:p>
          <a:p>
            <a:r>
              <a:rPr lang="en-US" sz="3600" b="1" dirty="0"/>
              <a:t>Industry analysis</a:t>
            </a:r>
            <a:endParaRPr lang="en-US" sz="3600" dirty="0"/>
          </a:p>
          <a:p>
            <a:r>
              <a:rPr lang="en-US" sz="3600" b="1" dirty="0"/>
              <a:t>Competitive </a:t>
            </a:r>
            <a:r>
              <a:rPr lang="en-US" sz="3600" b="1" dirty="0" smtClean="0"/>
              <a:t>analysis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63511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The parts of a business plan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Market analysis</a:t>
            </a:r>
            <a:endParaRPr lang="en-US" sz="3600" dirty="0" smtClean="0"/>
          </a:p>
          <a:p>
            <a:r>
              <a:rPr lang="en-US" sz="3600" b="1" dirty="0" smtClean="0"/>
              <a:t>Marketing plan</a:t>
            </a:r>
            <a:endParaRPr lang="en-US" sz="3600" dirty="0" smtClean="0"/>
          </a:p>
          <a:p>
            <a:r>
              <a:rPr lang="en-US" sz="3600" b="1" dirty="0" smtClean="0"/>
              <a:t>Operations plan</a:t>
            </a:r>
            <a:endParaRPr lang="en-US" sz="3600" dirty="0" smtClean="0"/>
          </a:p>
          <a:p>
            <a:r>
              <a:rPr lang="en-US" sz="3600" b="1" dirty="0" smtClean="0"/>
              <a:t>Team and management plan</a:t>
            </a:r>
            <a:endParaRPr lang="en-US" sz="3600" dirty="0" smtClean="0"/>
          </a:p>
          <a:p>
            <a:r>
              <a:rPr lang="en-US" sz="3600" b="1" dirty="0" smtClean="0"/>
              <a:t>Financial projections</a:t>
            </a:r>
            <a:endParaRPr lang="en-US" sz="3600" dirty="0" smtClean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30025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Executive 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Mission Statement: This explains to the reader why your company exists. The activities of your company should be guided by its mission statement</a:t>
            </a:r>
            <a:r>
              <a:rPr lang="en-US" sz="3600" dirty="0" smtClean="0"/>
              <a:t>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477234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Executive 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sz="3600" dirty="0" smtClean="0"/>
              <a:t>Company Information: This is a brief statement giving an historical perspective of your company. It should include the date of formation, locations, company founders and number of current employees.</a:t>
            </a:r>
          </a:p>
        </p:txBody>
      </p:sp>
    </p:spTree>
    <p:extLst>
      <p:ext uri="{BB962C8B-B14F-4D97-AF65-F5344CB8AC3E}">
        <p14:creationId xmlns:p14="http://schemas.microsoft.com/office/powerpoint/2010/main" val="1498758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Executive 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3600" dirty="0" smtClean="0"/>
              <a:t>Highlights: This is an opportunity to tell the reader about profit or market milestones achieved by the company since its inception.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7137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Executive 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4"/>
            </a:pPr>
            <a:r>
              <a:rPr lang="en-US" sz="3600" dirty="0" smtClean="0"/>
              <a:t>Products and Services: Briefly mention and describe the products or services offered by the company.</a:t>
            </a:r>
          </a:p>
        </p:txBody>
      </p:sp>
    </p:spTree>
    <p:extLst>
      <p:ext uri="{BB962C8B-B14F-4D97-AF65-F5344CB8AC3E}">
        <p14:creationId xmlns:p14="http://schemas.microsoft.com/office/powerpoint/2010/main" val="18975641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dirty="0" smtClean="0"/>
              <a:t>Executive summary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4664" y="1600200"/>
            <a:ext cx="7872136" cy="4525963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5"/>
            </a:pPr>
            <a:r>
              <a:rPr lang="en-US" sz="3600" dirty="0" smtClean="0"/>
              <a:t>Financial Information: This section is particularly important for companies seeking financing and should include mention of bank references and investors.</a:t>
            </a:r>
          </a:p>
        </p:txBody>
      </p:sp>
    </p:spTree>
    <p:extLst>
      <p:ext uri="{BB962C8B-B14F-4D97-AF65-F5344CB8AC3E}">
        <p14:creationId xmlns:p14="http://schemas.microsoft.com/office/powerpoint/2010/main" val="2934480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15762</TotalTime>
  <Words>350</Words>
  <Application>Microsoft Macintosh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How to start a business  Part Two</vt:lpstr>
      <vt:lpstr>The business plan</vt:lpstr>
      <vt:lpstr>The parts of a business plan</vt:lpstr>
      <vt:lpstr>The parts of a business plan</vt:lpstr>
      <vt:lpstr>Executive summary</vt:lpstr>
      <vt:lpstr>Executive summary</vt:lpstr>
      <vt:lpstr>Executive summary</vt:lpstr>
      <vt:lpstr>Executive summary</vt:lpstr>
      <vt:lpstr>Executive summary</vt:lpstr>
      <vt:lpstr>Executive summary</vt:lpstr>
      <vt:lpstr>Business description</vt:lpstr>
      <vt:lpstr>Business environment analysis</vt:lpstr>
      <vt:lpstr>Marketing plan</vt:lpstr>
      <vt:lpstr>Operations plan</vt:lpstr>
      <vt:lpstr>Financials</vt:lpstr>
    </vt:vector>
  </TitlesOfParts>
  <Company>Christian Leaders Institue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 Elzinga</dc:creator>
  <cp:lastModifiedBy>Steve Elzinga</cp:lastModifiedBy>
  <cp:revision>31</cp:revision>
  <dcterms:created xsi:type="dcterms:W3CDTF">2017-01-09T21:55:32Z</dcterms:created>
  <dcterms:modified xsi:type="dcterms:W3CDTF">2017-01-30T01:50:11Z</dcterms:modified>
</cp:coreProperties>
</file>