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332" r:id="rId2"/>
    <p:sldId id="337" r:id="rId3"/>
    <p:sldId id="333" r:id="rId4"/>
    <p:sldId id="307" r:id="rId5"/>
    <p:sldId id="336" r:id="rId6"/>
    <p:sldId id="304" r:id="rId7"/>
    <p:sldId id="34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Lección 2. Tito   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548680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Pablo </a:t>
            </a:r>
          </a:p>
          <a:p>
            <a:r>
              <a:rPr lang="es-MX" sz="4000" b="1" dirty="0" smtClean="0">
                <a:latin typeface="Arial Black" pitchFamily="34" charset="0"/>
              </a:rPr>
              <a:t>y sus colaboradores</a:t>
            </a:r>
            <a:endParaRPr lang="es-MX" sz="4000" b="1" dirty="0">
              <a:latin typeface="Arial Black" pitchFamily="34" charset="0"/>
            </a:endParaRPr>
          </a:p>
        </p:txBody>
      </p:sp>
      <p:sp>
        <p:nvSpPr>
          <p:cNvPr id="3" name="2 Cerrar llave"/>
          <p:cNvSpPr/>
          <p:nvPr/>
        </p:nvSpPr>
        <p:spPr>
          <a:xfrm rot="5400000">
            <a:off x="4067944" y="260648"/>
            <a:ext cx="1512168" cy="5904656"/>
          </a:xfrm>
          <a:prstGeom prst="rightBrac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259632" y="4221088"/>
            <a:ext cx="70567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Entre 80 ó 90 colaboradores</a:t>
            </a:r>
          </a:p>
          <a:p>
            <a:pPr algn="ctr"/>
            <a:endParaRPr lang="es-MX" sz="1100" dirty="0" smtClean="0">
              <a:latin typeface="Arial Black" pitchFamily="34" charset="0"/>
            </a:endParaRPr>
          </a:p>
          <a:p>
            <a:pPr algn="ctr"/>
            <a:r>
              <a:rPr lang="es-MX" sz="3600" i="1" dirty="0" err="1" smtClean="0">
                <a:latin typeface="Arial Black" pitchFamily="34" charset="0"/>
              </a:rPr>
              <a:t>e.g.</a:t>
            </a:r>
            <a:r>
              <a:rPr lang="es-MX" sz="3600" i="1" dirty="0" smtClean="0">
                <a:latin typeface="Arial Black" pitchFamily="34" charset="0"/>
              </a:rPr>
              <a:t> </a:t>
            </a:r>
            <a:r>
              <a:rPr lang="es-MX" sz="3600" dirty="0" smtClean="0">
                <a:latin typeface="Arial Black" pitchFamily="34" charset="0"/>
              </a:rPr>
              <a:t>Romanos 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 y Tito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483768" y="141277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411760" y="4437112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708248" y="254022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059832" y="458112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483768" y="2060848"/>
            <a:ext cx="3816424" cy="2268252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2411760" y="414908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2474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Tito</a:t>
            </a:r>
            <a:endParaRPr lang="es-MX" sz="6000" b="1" dirty="0" smtClean="0"/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395536" y="119675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</a:t>
            </a:r>
            <a:r>
              <a:rPr lang="en-US" sz="3600" b="1" dirty="0" err="1" smtClean="0">
                <a:latin typeface="Arial Black" pitchFamily="34" charset="0"/>
              </a:rPr>
              <a:t>Gentil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Gálatas</a:t>
            </a:r>
            <a:r>
              <a:rPr lang="en-US" sz="3600" b="1" dirty="0" smtClean="0"/>
              <a:t> 2:1-5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</a:t>
            </a:r>
            <a:r>
              <a:rPr lang="en-US" sz="3600" b="1" dirty="0" err="1" smtClean="0">
                <a:latin typeface="Arial Black" pitchFamily="34" charset="0"/>
              </a:rPr>
              <a:t>Compañero</a:t>
            </a:r>
            <a:r>
              <a:rPr lang="en-US" sz="3600" b="1" dirty="0" smtClean="0">
                <a:latin typeface="Arial Black" pitchFamily="34" charset="0"/>
              </a:rPr>
              <a:t> y </a:t>
            </a:r>
            <a:r>
              <a:rPr lang="en-US" sz="3600" b="1" dirty="0" err="1" smtClean="0">
                <a:latin typeface="Arial Black" pitchFamily="34" charset="0"/>
              </a:rPr>
              <a:t>colaborador</a:t>
            </a:r>
            <a:r>
              <a:rPr lang="en-US" sz="3600" b="1" dirty="0" smtClean="0">
                <a:latin typeface="Arial Black" pitchFamily="34" charset="0"/>
              </a:rPr>
              <a:t> en el la </a:t>
            </a:r>
            <a:r>
              <a:rPr lang="en-US" sz="3600" b="1" dirty="0" err="1" smtClean="0">
                <a:latin typeface="Arial Black" pitchFamily="34" charset="0"/>
              </a:rPr>
              <a:t>iglesia</a:t>
            </a:r>
            <a:r>
              <a:rPr lang="en-US" sz="3600" b="1" dirty="0" smtClean="0">
                <a:latin typeface="Arial Black" pitchFamily="34" charset="0"/>
              </a:rPr>
              <a:t> en </a:t>
            </a:r>
            <a:r>
              <a:rPr lang="en-US" sz="3600" b="1" dirty="0" err="1" smtClean="0">
                <a:latin typeface="Arial Black" pitchFamily="34" charset="0"/>
              </a:rPr>
              <a:t>Corinto</a:t>
            </a:r>
            <a:r>
              <a:rPr lang="en-US" sz="3600" b="1" dirty="0" smtClean="0"/>
              <a:t>, 2 </a:t>
            </a:r>
            <a:r>
              <a:rPr lang="en-US" sz="3600" b="1" dirty="0" err="1" smtClean="0"/>
              <a:t>Corintios</a:t>
            </a:r>
            <a:r>
              <a:rPr lang="en-US" sz="3600" b="1" dirty="0" smtClean="0"/>
              <a:t> 2:12-13; 7:6-7, 13-14; 8:6, 16-17, 23)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err="1" smtClean="0">
                <a:latin typeface="Arial Black" pitchFamily="34" charset="0"/>
              </a:rPr>
              <a:t>Comisionado</a:t>
            </a:r>
            <a:r>
              <a:rPr lang="en-US" sz="3600" b="1" dirty="0" smtClean="0">
                <a:latin typeface="Arial Black" pitchFamily="34" charset="0"/>
              </a:rPr>
              <a:t> de Pablo</a:t>
            </a:r>
            <a:r>
              <a:rPr lang="en-US" sz="3600" b="1" dirty="0" smtClean="0"/>
              <a:t>, </a:t>
            </a:r>
          </a:p>
          <a:p>
            <a:r>
              <a:rPr lang="en-US" sz="3600" b="1" dirty="0" smtClean="0"/>
              <a:t>2 </a:t>
            </a:r>
            <a:r>
              <a:rPr lang="en-US" sz="3600" b="1" dirty="0" err="1" smtClean="0"/>
              <a:t>Timoteo</a:t>
            </a:r>
            <a:r>
              <a:rPr lang="en-US" sz="3600" b="1" dirty="0" smtClean="0"/>
              <a:t> 4:10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 flipV="1">
            <a:off x="1043608" y="1556792"/>
            <a:ext cx="7416824" cy="7200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6660232" y="328498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Año 66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Pablo escribe </a:t>
            </a:r>
          </a:p>
          <a:p>
            <a:r>
              <a:rPr lang="es-MX" dirty="0" smtClean="0"/>
              <a:t>a Tito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771800" y="3645024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Año 54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Pablo escribe </a:t>
            </a:r>
          </a:p>
          <a:p>
            <a:r>
              <a:rPr lang="es-MX" dirty="0" smtClean="0"/>
              <a:t>1 Corintios,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Tito lleva la carta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788024" y="213285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Año 57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Pablo escribe </a:t>
            </a:r>
          </a:p>
          <a:p>
            <a:r>
              <a:rPr lang="es-MX" dirty="0" smtClean="0"/>
              <a:t>2 Corintios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Tito lleva la carta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220486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Año 49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Pablo viaja a Jerusalén con Tito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347864" y="69269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Siglo I</a:t>
            </a:r>
            <a:endParaRPr lang="es-MX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539552" y="1196752"/>
            <a:ext cx="8244408" cy="2592288"/>
          </a:xfrm>
          <a:prstGeom prst="ribbon2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   Tito</a:t>
            </a:r>
          </a:p>
          <a:p>
            <a:endParaRPr lang="es-MX" sz="4400" dirty="0" smtClean="0"/>
          </a:p>
          <a:p>
            <a:pPr algn="ctr"/>
            <a:r>
              <a:rPr lang="es-MX" sz="6000" b="1" dirty="0" smtClean="0">
                <a:latin typeface="Arial Black" pitchFamily="34" charset="0"/>
              </a:rPr>
              <a:t>Discípulo</a:t>
            </a:r>
          </a:p>
        </p:txBody>
      </p:sp>
      <p:sp>
        <p:nvSpPr>
          <p:cNvPr id="7" name="6 Doble onda"/>
          <p:cNvSpPr/>
          <p:nvPr/>
        </p:nvSpPr>
        <p:spPr>
          <a:xfrm>
            <a:off x="1259632" y="2780928"/>
            <a:ext cx="6912768" cy="2088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Siervo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63802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6000" dirty="0" smtClean="0"/>
          </a:p>
          <a:p>
            <a:r>
              <a:rPr lang="es-MX" sz="6000" dirty="0" smtClean="0"/>
              <a:t>Leer 1 Corintios </a:t>
            </a:r>
          </a:p>
          <a:p>
            <a:r>
              <a:rPr lang="es-MX" sz="6000" dirty="0" smtClean="0"/>
              <a:t>y 2 Corintios</a:t>
            </a:r>
            <a:endParaRPr lang="es-MX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189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84</cp:revision>
  <dcterms:created xsi:type="dcterms:W3CDTF">2017-07-09T16:48:22Z</dcterms:created>
  <dcterms:modified xsi:type="dcterms:W3CDTF">2017-08-11T20:16:30Z</dcterms:modified>
</cp:coreProperties>
</file>