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308" r:id="rId4"/>
    <p:sldId id="354" r:id="rId5"/>
    <p:sldId id="355" r:id="rId6"/>
    <p:sldId id="303" r:id="rId7"/>
    <p:sldId id="356" r:id="rId8"/>
    <p:sldId id="358" r:id="rId9"/>
    <p:sldId id="364" r:id="rId10"/>
    <p:sldId id="357" r:id="rId11"/>
    <p:sldId id="363" r:id="rId12"/>
    <p:sldId id="361" r:id="rId13"/>
    <p:sldId id="362" r:id="rId14"/>
    <p:sldId id="365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z6uG66nVAhVFID4KHXjRBS8QjRwIBw&amp;url=http://weheartit.com/entry/97073549&amp;psig=AFQjCNE-esLNJcYP-U_9cfOvGVPUsdmdpA&amp;ust=1501257708257493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hn7v41rHVAhUFwj4KHVFPDtQQjRwIBw&amp;url=https://www.emaze.com/@AOTROLWR/MITS_U3_A8&amp;psig=AFQjCNE4EXHbNKiP1bOJXnH_mSXF4WvNbw&amp;ust=1501527133636429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cad=rja&amp;uact=8&amp;ved=0ahUKEwihn7v41rHVAhUFwj4KHVFPDtQQjRwIBw&amp;url=https://www.emaze.com/@AOTROLWR/MITS_U3_A8&amp;psig=AFQjCNE4EXHbNKiP1bOJXnH_mSXF4WvNbw&amp;ust=1501527133636429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T2-XK17HVAhXBzz4KHf8BBcoQjRwIBw&amp;url=http://www.iconninja.com/users-group-people-user-icon-109598&amp;psig=AFQjCNH157_yzqrVvNq039YYR3JBYS-O7A&amp;ust=150152736618882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s://www.google.com/imgres?imgurl=https://openclipart.org/download/240432/Question-Head-Silhouette.svg&amp;imgrefurl=https://openclipart.org/collection/collection-detail/Marynz/12703&amp;docid=V49xJ-aUWvCbzM&amp;tbnid=DRuZJQD_ZPfxNM:&amp;vet=1&amp;w=726&amp;h=800&amp;bih=652&amp;biw=1366&amp;ved=0ahUKEwiF1N-jh7LVAhWMQD4KHZ3RABcQxiAIGygG&amp;iact=c&amp;ictx=1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836712"/>
            <a:ext cx="7951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V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Tito 1:1-9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851920" y="1412776"/>
            <a:ext cx="4032448" cy="4245760"/>
          </a:xfrm>
          <a:prstGeom prst="rect">
            <a:avLst/>
          </a:prstGeom>
          <a:noFill/>
        </p:spPr>
      </p:pic>
      <p:pic>
        <p:nvPicPr>
          <p:cNvPr id="5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5576" y="1412776"/>
            <a:ext cx="4104456" cy="424576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67544" y="404664"/>
            <a:ext cx="6408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latin typeface="Arial Black" pitchFamily="34" charset="0"/>
              </a:rPr>
              <a:t>1, 2 Corintios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5976664" cy="517566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51520" y="116632"/>
            <a:ext cx="60147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Tito 1:1-9</a:t>
            </a:r>
            <a:endParaRPr lang="es-MX" sz="8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547664" y="260648"/>
            <a:ext cx="60147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Tito 1:1-9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1700808"/>
            <a:ext cx="3867150" cy="386715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1259632" y="5157192"/>
            <a:ext cx="6904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latin typeface="Arial Black" pitchFamily="34" charset="0"/>
              </a:rPr>
              <a:t>1, 2 Corintios</a:t>
            </a:r>
            <a:endParaRPr lang="es-MX" sz="7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11560" y="1916832"/>
            <a:ext cx="690605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600" dirty="0" smtClean="0">
                <a:latin typeface="Arial Black" pitchFamily="34" charset="0"/>
              </a:rPr>
              <a:t>Conocimiento</a:t>
            </a:r>
          </a:p>
          <a:p>
            <a:r>
              <a:rPr lang="es-MX" sz="6600" dirty="0" smtClean="0">
                <a:latin typeface="Arial Black" pitchFamily="34" charset="0"/>
              </a:rPr>
              <a:t>Entendimiento</a:t>
            </a:r>
          </a:p>
          <a:p>
            <a:r>
              <a:rPr lang="es-MX" sz="6600" dirty="0" smtClean="0">
                <a:latin typeface="Arial Black" pitchFamily="34" charset="0"/>
              </a:rPr>
              <a:t>Teología</a:t>
            </a:r>
            <a:endParaRPr lang="es-MX" sz="6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548680"/>
            <a:ext cx="6984776" cy="48936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>
                <a:latin typeface="Arial Black" pitchFamily="34" charset="0"/>
              </a:rPr>
              <a:t>Tarea:</a:t>
            </a:r>
          </a:p>
          <a:p>
            <a:pPr lvl="1"/>
            <a:endParaRPr lang="es-MX" sz="44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lvl="1" algn="r">
              <a:buFont typeface="Wingdings" pitchFamily="2" charset="2"/>
              <a:buChar char="ü"/>
            </a:pPr>
            <a:r>
              <a:rPr lang="es-MX" sz="4400" b="1" dirty="0" smtClean="0">
                <a:solidFill>
                  <a:srgbClr val="C00000"/>
                </a:solidFill>
                <a:latin typeface="Arial Black" pitchFamily="34" charset="0"/>
              </a:rPr>
              <a:t>¿Cuánto confiaba Tito en Pablo?</a:t>
            </a:r>
          </a:p>
          <a:p>
            <a:pPr lvl="1" algn="r">
              <a:buFont typeface="Wingdings" pitchFamily="2" charset="2"/>
              <a:buChar char="ü"/>
            </a:pPr>
            <a:endParaRPr lang="es-MX" sz="36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lvl="1" algn="r">
              <a:buFont typeface="Wingdings" pitchFamily="2" charset="2"/>
              <a:buChar char="ü"/>
            </a:pPr>
            <a:r>
              <a:rPr lang="es-MX" sz="4400" b="1" dirty="0" smtClean="0">
                <a:solidFill>
                  <a:srgbClr val="C00000"/>
                </a:solidFill>
                <a:latin typeface="Arial Black" pitchFamily="34" charset="0"/>
              </a:rPr>
              <a:t>¿Por qué?</a:t>
            </a:r>
          </a:p>
          <a:p>
            <a:pPr lvl="1"/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548680"/>
            <a:ext cx="8820472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/>
              <a:t>Tito 1</a:t>
            </a:r>
            <a:r>
              <a:rPr lang="es-MX" sz="4400" b="1" dirty="0" smtClean="0">
                <a:sym typeface="Wingdings" pitchFamily="2" charset="2"/>
              </a:rPr>
              <a:t>:1-9</a:t>
            </a:r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/>
            <a:r>
              <a:rPr lang="es-MX" sz="4400" b="1" dirty="0" smtClean="0"/>
              <a:t>Lección 1. Introducción</a:t>
            </a:r>
          </a:p>
          <a:p>
            <a:pPr lvl="1"/>
            <a:r>
              <a:rPr lang="es-MX" sz="4400" b="1" dirty="0" smtClean="0"/>
              <a:t>Lección 2. Creta</a:t>
            </a:r>
          </a:p>
          <a:p>
            <a:pPr lvl="1"/>
            <a:r>
              <a:rPr lang="es-MX" sz="4400" b="1" dirty="0" smtClean="0"/>
              <a:t>Lección 3. Comisión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7200800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Iglesia y Ministerio</a:t>
            </a:r>
          </a:p>
          <a:p>
            <a:pPr lvl="1"/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Ministerio e Iglesia</a:t>
            </a:r>
          </a:p>
        </p:txBody>
      </p:sp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820891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548680"/>
            <a:ext cx="8820472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Iglesia y Ministerio</a:t>
            </a:r>
          </a:p>
          <a:p>
            <a:pPr lvl="1" algn="ctr"/>
            <a:endParaRPr lang="es-MX" sz="4400" b="1" dirty="0" smtClean="0"/>
          </a:p>
        </p:txBody>
      </p:sp>
      <p:pic>
        <p:nvPicPr>
          <p:cNvPr id="102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44824"/>
            <a:ext cx="5000625" cy="3867150"/>
          </a:xfrm>
          <a:prstGeom prst="rect">
            <a:avLst/>
          </a:prstGeom>
          <a:noFill/>
        </p:spPr>
      </p:pic>
      <p:sp>
        <p:nvSpPr>
          <p:cNvPr id="8" name="7 Flecha curvada hacia la izquierda"/>
          <p:cNvSpPr/>
          <p:nvPr/>
        </p:nvSpPr>
        <p:spPr>
          <a:xfrm>
            <a:off x="7020272" y="3717032"/>
            <a:ext cx="1368152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 flipH="1">
            <a:off x="539552" y="3789040"/>
            <a:ext cx="1296144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20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060848"/>
            <a:ext cx="3867150" cy="3867150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179512" y="548680"/>
            <a:ext cx="8820472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Iglesia y Ministerio</a:t>
            </a:r>
          </a:p>
          <a:p>
            <a:pPr lvl="1" algn="ctr"/>
            <a:endParaRPr lang="es-MX" sz="4400" b="1" dirty="0" smtClean="0"/>
          </a:p>
        </p:txBody>
      </p:sp>
      <p:pic>
        <p:nvPicPr>
          <p:cNvPr id="1026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780928"/>
            <a:ext cx="2840385" cy="2304256"/>
          </a:xfrm>
          <a:prstGeom prst="rect">
            <a:avLst/>
          </a:prstGeom>
          <a:noFill/>
        </p:spPr>
      </p:pic>
      <p:sp>
        <p:nvSpPr>
          <p:cNvPr id="64516" name="AutoShape 4" descr="Resultado de imagen para people icon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4518" name="AutoShape 6" descr="Resultado de imagen para people icon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Lección 1. Introducción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67544" y="404664"/>
            <a:ext cx="60147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Tito 1:1-9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060848"/>
            <a:ext cx="2143125" cy="214312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827584" y="4149080"/>
            <a:ext cx="75117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Pablo y Tito</a:t>
            </a:r>
            <a:endParaRPr lang="es-MX" sz="8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32656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07704" y="2780928"/>
            <a:ext cx="60147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Tito 1:1-9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143125" cy="2143125"/>
          </a:xfrm>
          <a:prstGeom prst="rect">
            <a:avLst/>
          </a:prstGeom>
          <a:noFill/>
        </p:spPr>
      </p:pic>
      <p:sp>
        <p:nvSpPr>
          <p:cNvPr id="6" name="5 Multiplicar"/>
          <p:cNvSpPr/>
          <p:nvPr/>
        </p:nvSpPr>
        <p:spPr>
          <a:xfrm>
            <a:off x="2987824" y="3140968"/>
            <a:ext cx="3347864" cy="316835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6660232" cy="4245760"/>
          </a:xfrm>
          <a:prstGeom prst="rect">
            <a:avLst/>
          </a:prstGeom>
          <a:noFill/>
        </p:spPr>
      </p:pic>
      <p:sp>
        <p:nvSpPr>
          <p:cNvPr id="73730" name="AutoShape 2" descr="Resultado de imagen para question mark  mind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46" name="AutoShape 2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50" name="AutoShape 6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752" name="Picture 8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2534" y="1772816"/>
            <a:ext cx="3330063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142</Words>
  <Application>Microsoft Macintosh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119</cp:revision>
  <dcterms:created xsi:type="dcterms:W3CDTF">2017-07-09T16:48:22Z</dcterms:created>
  <dcterms:modified xsi:type="dcterms:W3CDTF">2017-08-11T20:39:44Z</dcterms:modified>
</cp:coreProperties>
</file>