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sldIdLst>
    <p:sldId id="452" r:id="rId2"/>
    <p:sldId id="516" r:id="rId3"/>
    <p:sldId id="545" r:id="rId4"/>
    <p:sldId id="546" r:id="rId5"/>
    <p:sldId id="455" r:id="rId6"/>
    <p:sldId id="303" r:id="rId7"/>
    <p:sldId id="392" r:id="rId8"/>
    <p:sldId id="531" r:id="rId9"/>
    <p:sldId id="532" r:id="rId10"/>
    <p:sldId id="534" r:id="rId11"/>
    <p:sldId id="530" r:id="rId12"/>
    <p:sldId id="533" r:id="rId13"/>
    <p:sldId id="458" r:id="rId14"/>
    <p:sldId id="477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8" autoAdjust="0"/>
    <p:restoredTop sz="94660"/>
  </p:normalViewPr>
  <p:slideViewPr>
    <p:cSldViewPr>
      <p:cViewPr varScale="1">
        <p:scale>
          <a:sx n="90" d="100"/>
          <a:sy n="90" d="100"/>
        </p:scale>
        <p:origin x="-13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imgres?imgurl=http://icons.iconarchive.com/icons/iconsmind/outline/512/Boy-icon.png&amp;imgrefurl=http://www.iconarchive.com/show/outline-icons-by-iconsmind/Boy-icon.html&amp;docid=YYLT5N3pzDGivM&amp;tbnid=V59fUs8Y7pYoQM:&amp;vet=1&amp;w=512&amp;h=512&amp;bih=651&amp;biw=1366&amp;ved=0ahUKEwiJrZaY17HVAhUCID4KHTLMB6AQxiAIGigF&amp;iact=c&amp;ictx=1" TargetMode="Externa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3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imgres?imgurl=http://icons.iconarchive.com/icons/iconsmind/outline/512/Boy-icon.png&amp;imgrefurl=http://www.iconarchive.com/show/outline-icons-by-iconsmind/Boy-icon.html&amp;docid=YYLT5N3pzDGivM&amp;tbnid=V59fUs8Y7pYoQM:&amp;vet=1&amp;w=512&amp;h=512&amp;bih=651&amp;biw=1366&amp;ved=0ahUKEwiJrZaY17HVAhUCID4KHTLMB6AQxiAIGigF&amp;iact=c&amp;ictx=1" TargetMode="Externa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google.com/imgres?imgurl=http://icons.iconarchive.com/icons/iconsmind/outline/512/Boy-icon.png&amp;imgrefurl=http://www.iconarchive.com/show/outline-icons-by-iconsmind/Boy-icon.html&amp;docid=YYLT5N3pzDGivM&amp;tbnid=V59fUs8Y7pYoQM:&amp;vet=1&amp;w=512&amp;h=512&amp;bih=651&amp;biw=1366&amp;ved=0ahUKEwiJrZaY17HVAhUCID4KHTLMB6AQxiAIGigF&amp;iact=c&amp;ictx=1" TargetMode="Externa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imgres?imgurl=http://icons.iconarchive.com/icons/iconsmind/outline/512/Boy-icon.png&amp;imgrefurl=http://www.iconarchive.com/show/outline-icons-by-iconsmind/Boy-icon.html&amp;docid=YYLT5N3pzDGivM&amp;tbnid=V59fUs8Y7pYoQM:&amp;vet=1&amp;w=512&amp;h=512&amp;bih=651&amp;biw=1366&amp;ved=0ahUKEwiJrZaY17HVAhUCID4KHTLMB6AQxiAIGigF&amp;iact=c&amp;ictx=1" TargetMode="Externa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imgres?imgurl=http://icons.iconarchive.com/icons/iconsmind/outline/512/Boy-icon.png&amp;imgrefurl=http://www.iconarchive.com/show/outline-icons-by-iconsmind/Boy-icon.html&amp;docid=YYLT5N3pzDGivM&amp;tbnid=V59fUs8Y7pYoQM:&amp;vet=1&amp;w=512&amp;h=512&amp;bih=651&amp;biw=1366&amp;ved=0ahUKEwiJrZaY17HVAhUCID4KHTLMB6AQxiAIGigF&amp;iact=c&amp;ictx=1" TargetMode="Externa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3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259632" y="3645024"/>
            <a:ext cx="7142860" cy="187743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4400" b="1" dirty="0" smtClean="0"/>
          </a:p>
          <a:p>
            <a:pPr lvl="1" algn="r"/>
            <a:r>
              <a:rPr lang="es-MX" sz="3600" b="1" dirty="0" smtClean="0"/>
              <a:t>Lección 2. Dones Espirituales</a:t>
            </a:r>
          </a:p>
          <a:p>
            <a:pPr lvl="1"/>
            <a:endParaRPr lang="es-MX" sz="3600" b="1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3" name="2 Rectángulo"/>
          <p:cNvSpPr/>
          <p:nvPr/>
        </p:nvSpPr>
        <p:spPr>
          <a:xfrm>
            <a:off x="683568" y="476672"/>
            <a:ext cx="7920880" cy="5324535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endParaRPr lang="es-MX" sz="40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r>
              <a:rPr lang="es-MX" sz="4000" dirty="0" smtClean="0">
                <a:solidFill>
                  <a:schemeClr val="bg1"/>
                </a:solidFill>
                <a:latin typeface="Arial Black" pitchFamily="34" charset="0"/>
              </a:rPr>
              <a:t>Regalo para servir a otros</a:t>
            </a:r>
          </a:p>
          <a:p>
            <a:pPr algn="ctr"/>
            <a:r>
              <a:rPr lang="es-MX" sz="4000" i="1" dirty="0" smtClean="0">
                <a:solidFill>
                  <a:schemeClr val="bg1"/>
                </a:solidFill>
                <a:latin typeface="Arial Black" pitchFamily="34" charset="0"/>
              </a:rPr>
              <a:t>para el provecho de mostrar</a:t>
            </a:r>
            <a:r>
              <a:rPr lang="es-MX" sz="4000" dirty="0" smtClean="0">
                <a:solidFill>
                  <a:schemeClr val="bg1"/>
                </a:solidFill>
                <a:latin typeface="Arial Black" pitchFamily="34" charset="0"/>
              </a:rPr>
              <a:t> que </a:t>
            </a:r>
          </a:p>
          <a:p>
            <a:pPr algn="ctr"/>
            <a:r>
              <a:rPr lang="es-MX" sz="6000" dirty="0" smtClean="0">
                <a:latin typeface="Arial Black" pitchFamily="34" charset="0"/>
              </a:rPr>
              <a:t>Jesús es el Señor</a:t>
            </a:r>
          </a:p>
          <a:p>
            <a:pPr algn="ctr"/>
            <a:r>
              <a:rPr lang="es-MX" sz="4000" dirty="0" smtClean="0">
                <a:solidFill>
                  <a:schemeClr val="bg1"/>
                </a:solidFill>
                <a:latin typeface="Arial Black" pitchFamily="34" charset="0"/>
              </a:rPr>
              <a:t>Autoridad</a:t>
            </a:r>
          </a:p>
          <a:p>
            <a:pPr algn="ctr"/>
            <a:r>
              <a:rPr lang="es-MX" sz="4000" dirty="0" smtClean="0">
                <a:solidFill>
                  <a:schemeClr val="bg1"/>
                </a:solidFill>
                <a:latin typeface="Arial Black" pitchFamily="34" charset="0"/>
              </a:rPr>
              <a:t>Poder</a:t>
            </a:r>
          </a:p>
          <a:p>
            <a:pPr algn="ctr"/>
            <a:endParaRPr lang="es-MX" sz="4000" dirty="0" smtClean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 descr="Resultado de imagen para prese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484784"/>
            <a:ext cx="3168352" cy="3168353"/>
          </a:xfrm>
          <a:prstGeom prst="rect">
            <a:avLst/>
          </a:prstGeom>
          <a:noFill/>
        </p:spPr>
      </p:pic>
      <p:sp>
        <p:nvSpPr>
          <p:cNvPr id="8" name="7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pic>
        <p:nvPicPr>
          <p:cNvPr id="5" name="Picture 2" descr="Imagen relacionad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0"/>
            <a:ext cx="2143125" cy="2143125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899592" y="3861048"/>
            <a:ext cx="6192688" cy="169277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Don ESPIRITUAL</a:t>
            </a:r>
          </a:p>
          <a:p>
            <a:pPr algn="ctr"/>
            <a:endParaRPr lang="es-MX" sz="1600" b="1" dirty="0" smtClean="0"/>
          </a:p>
          <a:p>
            <a:pPr algn="ctr"/>
            <a:r>
              <a:rPr lang="es-MX" sz="4400" b="1" dirty="0" smtClean="0"/>
              <a:t>Talento/Habilidad</a:t>
            </a:r>
          </a:p>
        </p:txBody>
      </p:sp>
      <p:sp>
        <p:nvSpPr>
          <p:cNvPr id="9" name="8 Llamada de nube"/>
          <p:cNvSpPr/>
          <p:nvPr/>
        </p:nvSpPr>
        <p:spPr>
          <a:xfrm>
            <a:off x="5652120" y="404664"/>
            <a:ext cx="2088232" cy="1728192"/>
          </a:xfrm>
          <a:prstGeom prst="cloudCallout">
            <a:avLst>
              <a:gd name="adj1" fmla="val -59941"/>
              <a:gd name="adj2" fmla="val 455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800" dirty="0" smtClean="0">
                <a:latin typeface="Arial Black" pitchFamily="34" charset="0"/>
              </a:rPr>
              <a:t>¿?</a:t>
            </a:r>
            <a:endParaRPr lang="es-MX" sz="4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322339" cy="6093296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4211960" y="836712"/>
            <a:ext cx="42484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sz="4000" i="1" dirty="0" smtClean="0">
              <a:latin typeface="Arial Black" pitchFamily="34" charset="0"/>
              <a:cs typeface="Arial" pitchFamily="34" charset="0"/>
            </a:endParaRPr>
          </a:p>
          <a:p>
            <a:pPr algn="ctr"/>
            <a:endParaRPr lang="es-MX" sz="2000" i="1" dirty="0" smtClean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" name="3 Llamada rectangular"/>
          <p:cNvSpPr/>
          <p:nvPr/>
        </p:nvSpPr>
        <p:spPr>
          <a:xfrm>
            <a:off x="4427984" y="620688"/>
            <a:ext cx="4104456" cy="3816424"/>
          </a:xfrm>
          <a:prstGeom prst="wedgeRectCallout">
            <a:avLst>
              <a:gd name="adj1" fmla="val -89861"/>
              <a:gd name="adj2" fmla="val 145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6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r>
              <a:rPr lang="es-MX" sz="3600" dirty="0" smtClean="0">
                <a:solidFill>
                  <a:schemeClr val="bg1"/>
                </a:solidFill>
                <a:latin typeface="Arial Black" pitchFamily="34" charset="0"/>
              </a:rPr>
              <a:t>Ministerio</a:t>
            </a:r>
          </a:p>
          <a:p>
            <a:pPr algn="ctr"/>
            <a:r>
              <a:rPr lang="es-MX" sz="3600" dirty="0" smtClean="0">
                <a:solidFill>
                  <a:schemeClr val="bg1"/>
                </a:solidFill>
                <a:latin typeface="Arial Black" pitchFamily="34" charset="0"/>
              </a:rPr>
              <a:t>Dones</a:t>
            </a:r>
          </a:p>
          <a:p>
            <a:pPr algn="ctr"/>
            <a:r>
              <a:rPr lang="es-MX" sz="3600" dirty="0" smtClean="0">
                <a:solidFill>
                  <a:schemeClr val="bg1"/>
                </a:solidFill>
                <a:latin typeface="Arial Black" pitchFamily="34" charset="0"/>
              </a:rPr>
              <a:t>Buenas Obras</a:t>
            </a:r>
          </a:p>
          <a:p>
            <a:pPr algn="ctr"/>
            <a:r>
              <a:rPr lang="es-MX" sz="3600" i="1" dirty="0" smtClean="0">
                <a:solidFill>
                  <a:schemeClr val="bg1"/>
                </a:solidFill>
                <a:latin typeface="Arial Black" pitchFamily="34" charset="0"/>
              </a:rPr>
              <a:t>Un camino más excelente…</a:t>
            </a:r>
          </a:p>
          <a:p>
            <a:pPr algn="ctr"/>
            <a:endParaRPr lang="es-MX" sz="36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endParaRPr lang="es-MX" sz="36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3" name="2 Rectángulo"/>
          <p:cNvSpPr/>
          <p:nvPr/>
        </p:nvSpPr>
        <p:spPr>
          <a:xfrm>
            <a:off x="467544" y="1700808"/>
            <a:ext cx="8136904" cy="255454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lang="es-MX" sz="4000" dirty="0" smtClean="0">
              <a:latin typeface="Arial Black" pitchFamily="34" charset="0"/>
            </a:endParaRPr>
          </a:p>
          <a:p>
            <a:pPr algn="ctr"/>
            <a:r>
              <a:rPr lang="es-MX" sz="8000" dirty="0" smtClean="0">
                <a:latin typeface="Arial Black" pitchFamily="34" charset="0"/>
              </a:rPr>
              <a:t>1 Corintios 13</a:t>
            </a:r>
          </a:p>
          <a:p>
            <a:pPr algn="ctr"/>
            <a:endParaRPr lang="es-MX" sz="4000" i="1" dirty="0" smtClean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83568" y="332656"/>
            <a:ext cx="8208912" cy="535531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1400" b="1" dirty="0" smtClean="0"/>
          </a:p>
          <a:p>
            <a:pPr lvl="1"/>
            <a:r>
              <a:rPr lang="es-MX" sz="2000" b="1" dirty="0" smtClean="0">
                <a:latin typeface="Arial Black" pitchFamily="34" charset="0"/>
              </a:rPr>
              <a:t>Tarea </a:t>
            </a:r>
          </a:p>
          <a:p>
            <a:pPr lvl="1"/>
            <a:endParaRPr lang="es-MX" sz="2000" b="1" dirty="0" smtClean="0">
              <a:latin typeface="Arial Black" pitchFamily="34" charset="0"/>
            </a:endParaRPr>
          </a:p>
          <a:p>
            <a:pPr lvl="1"/>
            <a:r>
              <a:rPr lang="es-MX" sz="4800" b="1" dirty="0" smtClean="0">
                <a:latin typeface="Arial Black" pitchFamily="34" charset="0"/>
              </a:rPr>
              <a:t>En la epístola a Tito, ¿dónde está la referencia a iglesia, ministerio, don y amor?</a:t>
            </a:r>
          </a:p>
          <a:p>
            <a:pPr lvl="1"/>
            <a:endParaRPr lang="es-MX" sz="4800" b="1" dirty="0" smtClean="0"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Rectángulo"/>
          <p:cNvSpPr/>
          <p:nvPr/>
        </p:nvSpPr>
        <p:spPr>
          <a:xfrm>
            <a:off x="467544" y="548680"/>
            <a:ext cx="8136904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7200" dirty="0" smtClean="0">
                <a:latin typeface="Arial Black" pitchFamily="34" charset="0"/>
              </a:rPr>
              <a:t>Ocúpense de las buenas obras…</a:t>
            </a:r>
          </a:p>
          <a:p>
            <a:pPr algn="r"/>
            <a:r>
              <a:rPr lang="es-MX" sz="8000" i="1" dirty="0" smtClean="0">
                <a:latin typeface="Arial Black" pitchFamily="34" charset="0"/>
              </a:rPr>
              <a:t>Tito 3:14</a:t>
            </a:r>
          </a:p>
          <a:p>
            <a:pPr algn="r"/>
            <a:endParaRPr lang="es-MX" sz="8000" i="1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59632" y="476673"/>
            <a:ext cx="6624736" cy="492442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1400" b="1" dirty="0" smtClean="0"/>
          </a:p>
          <a:p>
            <a:pPr lvl="1" algn="ctr"/>
            <a:r>
              <a:rPr lang="es-MX" sz="6600" b="1" dirty="0" smtClean="0">
                <a:latin typeface="Arial Black" pitchFamily="34" charset="0"/>
              </a:rPr>
              <a:t>Ancianos</a:t>
            </a:r>
          </a:p>
          <a:p>
            <a:pPr lvl="1" algn="ctr"/>
            <a:r>
              <a:rPr lang="es-MX" sz="6600" b="1" dirty="0" smtClean="0">
                <a:latin typeface="Arial Black" pitchFamily="34" charset="0"/>
              </a:rPr>
              <a:t>Ancianas</a:t>
            </a:r>
          </a:p>
          <a:p>
            <a:pPr lvl="1" algn="ctr"/>
            <a:r>
              <a:rPr lang="es-MX" sz="6600" b="1" dirty="0" smtClean="0">
                <a:latin typeface="Arial Black" pitchFamily="34" charset="0"/>
              </a:rPr>
              <a:t>Jóvenes</a:t>
            </a:r>
          </a:p>
          <a:p>
            <a:pPr lvl="1" algn="ctr"/>
            <a:r>
              <a:rPr lang="es-MX" sz="6600" b="1" dirty="0" smtClean="0">
                <a:latin typeface="Arial Black" pitchFamily="34" charset="0"/>
              </a:rPr>
              <a:t>Siervos</a:t>
            </a:r>
          </a:p>
          <a:p>
            <a:pPr lvl="7" algn="ctr"/>
            <a:r>
              <a:rPr lang="es-MX" sz="3600" b="1" i="1" dirty="0" smtClean="0">
                <a:latin typeface="Arial Black" pitchFamily="34" charset="0"/>
              </a:rPr>
              <a:t>Tito 2</a:t>
            </a:r>
            <a:endParaRPr lang="es-MX" sz="4800" b="1" dirty="0" smtClean="0"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15616" y="476672"/>
            <a:ext cx="6624736" cy="132343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1400" b="1" dirty="0" smtClean="0"/>
          </a:p>
          <a:p>
            <a:pPr lvl="1" algn="ctr"/>
            <a:r>
              <a:rPr lang="es-MX" sz="6600" b="1" dirty="0" smtClean="0">
                <a:latin typeface="Arial Black" pitchFamily="34" charset="0"/>
              </a:rPr>
              <a:t>Individuos</a:t>
            </a:r>
            <a:endParaRPr lang="es-MX" sz="4800" b="1" dirty="0" smtClean="0"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pic>
        <p:nvPicPr>
          <p:cNvPr id="4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2348880"/>
            <a:ext cx="3151237" cy="31512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Llamada ovalada"/>
          <p:cNvSpPr/>
          <p:nvPr/>
        </p:nvSpPr>
        <p:spPr>
          <a:xfrm>
            <a:off x="3635896" y="1772816"/>
            <a:ext cx="2376264" cy="2160240"/>
          </a:xfrm>
          <a:prstGeom prst="wedgeEllipseCallout">
            <a:avLst>
              <a:gd name="adj1" fmla="val -72782"/>
              <a:gd name="adj2" fmla="val 143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 smtClean="0">
                <a:latin typeface="Arial Black" pitchFamily="34" charset="0"/>
              </a:rPr>
              <a:t>Espíritu Santo</a:t>
            </a:r>
            <a:endParaRPr lang="es-MX" sz="2000" dirty="0">
              <a:latin typeface="Arial Black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259632" y="692696"/>
            <a:ext cx="4248472" cy="76944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 algn="ctr"/>
            <a:r>
              <a:rPr lang="es-MX" sz="4400" b="1" dirty="0" smtClean="0"/>
              <a:t>Ministerio</a:t>
            </a:r>
            <a:endParaRPr lang="es-MX" sz="4400" dirty="0"/>
          </a:p>
        </p:txBody>
      </p:sp>
      <p:sp>
        <p:nvSpPr>
          <p:cNvPr id="3" name="2 CuadroTexto"/>
          <p:cNvSpPr txBox="1"/>
          <p:nvPr/>
        </p:nvSpPr>
        <p:spPr>
          <a:xfrm>
            <a:off x="4067944" y="4293096"/>
            <a:ext cx="4824536" cy="76944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Don</a:t>
            </a:r>
            <a:endParaRPr lang="es-MX" sz="4400" dirty="0"/>
          </a:p>
        </p:txBody>
      </p:sp>
      <p:sp>
        <p:nvSpPr>
          <p:cNvPr id="5" name="4 Flecha curvada hacia la derecha"/>
          <p:cNvSpPr/>
          <p:nvPr/>
        </p:nvSpPr>
        <p:spPr>
          <a:xfrm>
            <a:off x="827584" y="2708920"/>
            <a:ext cx="3168352" cy="216024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6" name="5 Flecha curvada hacia la derecha"/>
          <p:cNvSpPr/>
          <p:nvPr/>
        </p:nvSpPr>
        <p:spPr>
          <a:xfrm rot="10800000">
            <a:off x="5652120" y="476672"/>
            <a:ext cx="3168352" cy="2880320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8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556792"/>
            <a:ext cx="1080120" cy="1080120"/>
          </a:xfrm>
          <a:prstGeom prst="rect">
            <a:avLst/>
          </a:prstGeom>
          <a:noFill/>
        </p:spPr>
      </p:pic>
      <p:pic>
        <p:nvPicPr>
          <p:cNvPr id="9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5157192"/>
            <a:ext cx="1080120" cy="1080120"/>
          </a:xfrm>
          <a:prstGeom prst="rect">
            <a:avLst/>
          </a:prstGeom>
          <a:noFill/>
        </p:spPr>
      </p:pic>
      <p:pic>
        <p:nvPicPr>
          <p:cNvPr id="11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04664"/>
            <a:ext cx="1080120" cy="1080120"/>
          </a:xfrm>
          <a:prstGeom prst="rect">
            <a:avLst/>
          </a:prstGeom>
          <a:noFill/>
        </p:spPr>
      </p:pic>
      <p:pic>
        <p:nvPicPr>
          <p:cNvPr id="12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1556792"/>
            <a:ext cx="1080120" cy="1080120"/>
          </a:xfrm>
          <a:prstGeom prst="rect">
            <a:avLst/>
          </a:prstGeom>
          <a:noFill/>
        </p:spPr>
      </p:pic>
      <p:pic>
        <p:nvPicPr>
          <p:cNvPr id="13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1484784"/>
            <a:ext cx="1080120" cy="1080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pic>
        <p:nvPicPr>
          <p:cNvPr id="5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2564904"/>
            <a:ext cx="2143125" cy="2143125"/>
          </a:xfrm>
          <a:prstGeom prst="rect">
            <a:avLst/>
          </a:prstGeom>
          <a:noFill/>
        </p:spPr>
      </p:pic>
      <p:pic>
        <p:nvPicPr>
          <p:cNvPr id="6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2564904"/>
            <a:ext cx="2143125" cy="2143125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467544" y="332656"/>
            <a:ext cx="8280920" cy="501675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lvl="1" algn="ctr"/>
            <a:r>
              <a:rPr lang="es-MX" sz="8000" b="1" dirty="0" smtClean="0">
                <a:solidFill>
                  <a:schemeClr val="bg1"/>
                </a:solidFill>
                <a:latin typeface="Arial Black" pitchFamily="34" charset="0"/>
              </a:rPr>
              <a:t>Dones</a:t>
            </a:r>
          </a:p>
          <a:p>
            <a:pPr lvl="1" algn="ctr"/>
            <a:endParaRPr lang="es-MX" sz="3200" b="1" dirty="0" smtClean="0"/>
          </a:p>
          <a:p>
            <a:pPr lvl="1" algn="ctr"/>
            <a:r>
              <a:rPr lang="es-MX" sz="6000" b="1" dirty="0" smtClean="0"/>
              <a:t>Romanos 12:4-8</a:t>
            </a:r>
          </a:p>
          <a:p>
            <a:pPr lvl="1" algn="ctr"/>
            <a:r>
              <a:rPr lang="es-MX" sz="6000" b="1" dirty="0" smtClean="0"/>
              <a:t>1 Corintios 12:4-11</a:t>
            </a:r>
          </a:p>
          <a:p>
            <a:pPr lvl="1" algn="ctr"/>
            <a:endParaRPr lang="es-MX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 descr="Resultado de imagen para prese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772816"/>
            <a:ext cx="4581872" cy="4581874"/>
          </a:xfrm>
          <a:prstGeom prst="rect">
            <a:avLst/>
          </a:prstGeom>
          <a:noFill/>
        </p:spPr>
      </p:pic>
      <p:sp>
        <p:nvSpPr>
          <p:cNvPr id="8" name="7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pic>
        <p:nvPicPr>
          <p:cNvPr id="5" name="Picture 2" descr="Imagen relacionad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260648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322339" cy="6093296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4211960" y="836712"/>
            <a:ext cx="42484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sz="4000" i="1" dirty="0" smtClean="0">
              <a:latin typeface="Arial Black" pitchFamily="34" charset="0"/>
              <a:cs typeface="Arial" pitchFamily="34" charset="0"/>
            </a:endParaRPr>
          </a:p>
          <a:p>
            <a:pPr algn="ctr"/>
            <a:endParaRPr lang="es-MX" sz="2000" i="1" dirty="0" smtClean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" name="3 Llamada rectangular"/>
          <p:cNvSpPr/>
          <p:nvPr/>
        </p:nvSpPr>
        <p:spPr>
          <a:xfrm>
            <a:off x="4427984" y="620688"/>
            <a:ext cx="4104456" cy="3816424"/>
          </a:xfrm>
          <a:prstGeom prst="wedgeRectCallout">
            <a:avLst>
              <a:gd name="adj1" fmla="val -89861"/>
              <a:gd name="adj2" fmla="val 145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6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r>
              <a:rPr lang="es-MX" sz="6600" dirty="0" smtClean="0">
                <a:solidFill>
                  <a:schemeClr val="bg1"/>
                </a:solidFill>
                <a:latin typeface="Arial Black" pitchFamily="34" charset="0"/>
              </a:rPr>
              <a:t>Jesús </a:t>
            </a:r>
          </a:p>
          <a:p>
            <a:pPr algn="ctr"/>
            <a:r>
              <a:rPr lang="es-MX" sz="6600" dirty="0" smtClean="0">
                <a:solidFill>
                  <a:schemeClr val="bg1"/>
                </a:solidFill>
                <a:latin typeface="Arial Black" pitchFamily="34" charset="0"/>
              </a:rPr>
              <a:t>es </a:t>
            </a:r>
          </a:p>
          <a:p>
            <a:pPr algn="ctr"/>
            <a:r>
              <a:rPr lang="es-MX" sz="6600" dirty="0" smtClean="0">
                <a:solidFill>
                  <a:schemeClr val="bg1"/>
                </a:solidFill>
                <a:latin typeface="Arial Black" pitchFamily="34" charset="0"/>
              </a:rPr>
              <a:t>Señor</a:t>
            </a:r>
          </a:p>
          <a:p>
            <a:pPr algn="ctr"/>
            <a:r>
              <a:rPr lang="es-MX" sz="2800" dirty="0" smtClean="0">
                <a:solidFill>
                  <a:schemeClr val="bg1"/>
                </a:solidFill>
                <a:latin typeface="Arial Black" pitchFamily="34" charset="0"/>
              </a:rPr>
              <a:t>1 Corintios 12</a:t>
            </a:r>
          </a:p>
          <a:p>
            <a:pPr algn="ctr"/>
            <a:endParaRPr lang="es-MX" sz="36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endParaRPr lang="es-MX" sz="36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3" name="2 Rectángulo"/>
          <p:cNvSpPr/>
          <p:nvPr/>
        </p:nvSpPr>
        <p:spPr>
          <a:xfrm>
            <a:off x="395536" y="908720"/>
            <a:ext cx="4320480" cy="4401205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es-MX" sz="4000" dirty="0" smtClean="0">
                <a:solidFill>
                  <a:schemeClr val="bg1"/>
                </a:solidFill>
                <a:latin typeface="Arial Black" pitchFamily="34" charset="0"/>
              </a:rPr>
              <a:t>Obediencia</a:t>
            </a:r>
          </a:p>
          <a:p>
            <a:pPr algn="ctr"/>
            <a:r>
              <a:rPr lang="es-MX" sz="4000" dirty="0" smtClean="0">
                <a:solidFill>
                  <a:schemeClr val="bg1"/>
                </a:solidFill>
                <a:latin typeface="Arial Black" pitchFamily="34" charset="0"/>
              </a:rPr>
              <a:t>Sumisión</a:t>
            </a:r>
          </a:p>
          <a:p>
            <a:pPr algn="ctr"/>
            <a:r>
              <a:rPr lang="es-MX" sz="4000" dirty="0" smtClean="0">
                <a:solidFill>
                  <a:schemeClr val="bg1"/>
                </a:solidFill>
                <a:latin typeface="Arial Black" pitchFamily="34" charset="0"/>
              </a:rPr>
              <a:t>Autoridad</a:t>
            </a:r>
          </a:p>
          <a:p>
            <a:pPr algn="ctr"/>
            <a:r>
              <a:rPr lang="es-MX" sz="4000" dirty="0" smtClean="0">
                <a:solidFill>
                  <a:schemeClr val="bg1"/>
                </a:solidFill>
                <a:latin typeface="Arial Black" pitchFamily="34" charset="0"/>
              </a:rPr>
              <a:t>Mandamiento</a:t>
            </a:r>
          </a:p>
          <a:p>
            <a:pPr algn="ctr"/>
            <a:endParaRPr lang="es-MX" sz="40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r>
              <a:rPr lang="es-MX" sz="4000" dirty="0" smtClean="0">
                <a:solidFill>
                  <a:schemeClr val="bg1"/>
                </a:solidFill>
                <a:latin typeface="Arial Black" pitchFamily="34" charset="0"/>
              </a:rPr>
              <a:t>JESÚS ES SEÑOR</a:t>
            </a:r>
          </a:p>
        </p:txBody>
      </p:sp>
      <p:sp>
        <p:nvSpPr>
          <p:cNvPr id="8" name="7 Llamada de nube"/>
          <p:cNvSpPr/>
          <p:nvPr/>
        </p:nvSpPr>
        <p:spPr>
          <a:xfrm>
            <a:off x="4499992" y="1700808"/>
            <a:ext cx="4644008" cy="3168352"/>
          </a:xfrm>
          <a:prstGeom prst="cloudCallout">
            <a:avLst>
              <a:gd name="adj1" fmla="val -59941"/>
              <a:gd name="adj2" fmla="val 455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800" dirty="0" smtClean="0">
                <a:latin typeface="Arial Black" pitchFamily="34" charset="0"/>
              </a:rPr>
              <a:t>¿Dones?</a:t>
            </a:r>
            <a:endParaRPr lang="es-MX" sz="48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1557</TotalTime>
  <Words>293</Words>
  <Application>Microsoft Macintosh PowerPoint</Application>
  <PresentationFormat>On-screen Show (4:3)</PresentationFormat>
  <Paragraphs>89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Concurrencia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Wally</cp:lastModifiedBy>
  <cp:revision>267</cp:revision>
  <dcterms:created xsi:type="dcterms:W3CDTF">2017-07-09T16:48:22Z</dcterms:created>
  <dcterms:modified xsi:type="dcterms:W3CDTF">2017-08-11T21:19:38Z</dcterms:modified>
</cp:coreProperties>
</file>