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556" r:id="rId2"/>
    <p:sldId id="621" r:id="rId3"/>
    <p:sldId id="622" r:id="rId4"/>
    <p:sldId id="623" r:id="rId5"/>
    <p:sldId id="624" r:id="rId6"/>
    <p:sldId id="625" r:id="rId7"/>
    <p:sldId id="626" r:id="rId8"/>
    <p:sldId id="631" r:id="rId9"/>
    <p:sldId id="600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7" autoAdjust="0"/>
    <p:restoredTop sz="94660"/>
  </p:normalViewPr>
  <p:slideViewPr>
    <p:cSldViewPr>
      <p:cViewPr varScale="1">
        <p:scale>
          <a:sx n="90" d="100"/>
          <a:sy n="90" d="100"/>
        </p:scale>
        <p:origin x="-13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2636912"/>
            <a:ext cx="7142860" cy="243143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5"/>
            <a:r>
              <a:rPr lang="es-MX" sz="3600" b="1" dirty="0" smtClean="0"/>
              <a:t>Lección 2. </a:t>
            </a:r>
          </a:p>
          <a:p>
            <a:pPr lvl="5"/>
            <a:r>
              <a:rPr lang="es-MX" sz="3600" b="1" dirty="0" smtClean="0"/>
              <a:t>Nuevo Testamento</a:t>
            </a:r>
          </a:p>
          <a:p>
            <a:pPr lvl="1"/>
            <a:endParaRPr lang="es-MX" sz="3600" b="1" dirty="0" smtClean="0"/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332656"/>
            <a:ext cx="8064896" cy="600164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1" algn="ctr"/>
            <a:r>
              <a:rPr lang="es-MX" sz="4400" b="1" dirty="0" smtClean="0">
                <a:latin typeface="Arial Black" pitchFamily="34" charset="0"/>
              </a:rPr>
              <a:t>Nuevo Testamento</a:t>
            </a:r>
            <a:endParaRPr lang="es-MX" sz="4400" b="1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4400" b="1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4400" b="1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4400" b="1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lvl="1" algn="ctr"/>
            <a:r>
              <a:rPr lang="es-MX" sz="44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Reyes </a:t>
            </a:r>
          </a:p>
          <a:p>
            <a:pPr lvl="1" algn="ctr"/>
            <a:r>
              <a:rPr lang="es-MX" sz="44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Sacerdotes </a:t>
            </a:r>
          </a:p>
          <a:p>
            <a:pPr lvl="1" algn="ctr"/>
            <a:r>
              <a:rPr lang="es-MX" sz="44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Profetas</a:t>
            </a:r>
            <a:endParaRPr lang="es-MX" sz="6600" b="1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3200" b="1" dirty="0" smtClean="0">
              <a:latin typeface="Arial Black" pitchFamily="34" charset="0"/>
            </a:endParaRPr>
          </a:p>
        </p:txBody>
      </p:sp>
      <p:sp>
        <p:nvSpPr>
          <p:cNvPr id="4" name="3 Señal de prohibido"/>
          <p:cNvSpPr/>
          <p:nvPr/>
        </p:nvSpPr>
        <p:spPr>
          <a:xfrm>
            <a:off x="3851920" y="1916832"/>
            <a:ext cx="1656184" cy="1584176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332656"/>
            <a:ext cx="8064896" cy="532453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1" algn="ctr"/>
            <a:r>
              <a:rPr lang="es-MX" sz="4400" b="1" dirty="0" smtClean="0">
                <a:latin typeface="Arial Black" pitchFamily="34" charset="0"/>
              </a:rPr>
              <a:t>Nuevo Testamento</a:t>
            </a:r>
            <a:endParaRPr lang="es-MX" sz="4400" b="1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lvl="1" algn="ctr"/>
            <a:r>
              <a:rPr lang="es-MX" sz="44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Apóstoles</a:t>
            </a:r>
          </a:p>
          <a:p>
            <a:pPr lvl="1" algn="ctr"/>
            <a:r>
              <a:rPr lang="es-MX" sz="44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Profetas</a:t>
            </a:r>
          </a:p>
          <a:p>
            <a:pPr lvl="1" algn="ctr"/>
            <a:r>
              <a:rPr lang="es-MX" sz="44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Evangelistas</a:t>
            </a:r>
          </a:p>
          <a:p>
            <a:pPr lvl="1" algn="ctr"/>
            <a:r>
              <a:rPr lang="es-MX" sz="44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Maestros</a:t>
            </a:r>
          </a:p>
          <a:p>
            <a:pPr lvl="1" algn="ctr"/>
            <a:r>
              <a:rPr lang="es-MX" sz="44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Pastores</a:t>
            </a:r>
            <a:endParaRPr lang="es-MX" sz="6600" b="1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3200" b="1" dirty="0" smtClean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15616" y="1916832"/>
            <a:ext cx="26642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MX" sz="20000" dirty="0" smtClean="0"/>
              <a:t>  </a:t>
            </a:r>
            <a:endParaRPr lang="es-MX" sz="20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332656"/>
            <a:ext cx="8064896" cy="532453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1" algn="ctr"/>
            <a:r>
              <a:rPr lang="es-MX" sz="4400" b="1" dirty="0" smtClean="0">
                <a:latin typeface="Arial Black" pitchFamily="34" charset="0"/>
              </a:rPr>
              <a:t>Nuevo Testamento</a:t>
            </a:r>
            <a:endParaRPr lang="es-MX" sz="4400" b="1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4400" b="1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4400" b="1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4400" b="1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lvl="1" algn="ctr"/>
            <a:r>
              <a:rPr lang="es-MX" sz="44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Ministerios Espirituales</a:t>
            </a:r>
          </a:p>
          <a:p>
            <a:pPr lvl="1" algn="ctr"/>
            <a:r>
              <a:rPr lang="es-MX" sz="44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Dones Espirituales</a:t>
            </a:r>
          </a:p>
          <a:p>
            <a:pPr lvl="1" algn="ctr"/>
            <a:endParaRPr lang="es-MX" sz="3200" b="1" dirty="0" smtClean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491880" y="1340768"/>
            <a:ext cx="26642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MX" sz="20000" dirty="0" smtClean="0"/>
              <a:t>  </a:t>
            </a:r>
            <a:endParaRPr lang="es-MX" sz="20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332656"/>
            <a:ext cx="8064896" cy="532453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1" algn="ctr"/>
            <a:r>
              <a:rPr lang="es-MX" sz="4400" b="1" dirty="0" smtClean="0">
                <a:latin typeface="Arial Black" pitchFamily="34" charset="0"/>
              </a:rPr>
              <a:t>Nuevo Testamento</a:t>
            </a:r>
            <a:endParaRPr lang="es-MX" sz="4400" b="1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4400" b="1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4400" b="1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4400" b="1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lvl="1" algn="ctr"/>
            <a:r>
              <a:rPr lang="es-MX" sz="44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Ministerios Espirituales</a:t>
            </a:r>
          </a:p>
          <a:p>
            <a:pPr lvl="1" algn="ctr"/>
            <a:r>
              <a:rPr lang="es-MX" sz="44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Dones Espirituales</a:t>
            </a:r>
          </a:p>
          <a:p>
            <a:pPr lvl="1" algn="ctr"/>
            <a:endParaRPr lang="es-MX" sz="3200" b="1" dirty="0" smtClean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339752" y="2276872"/>
            <a:ext cx="5040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MX" sz="60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Cuidado</a:t>
            </a:r>
            <a:endParaRPr lang="es-MX" sz="60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332656"/>
            <a:ext cx="8064896" cy="520142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1" algn="ctr"/>
            <a:r>
              <a:rPr lang="es-MX" sz="4400" b="1" dirty="0" smtClean="0">
                <a:latin typeface="Arial Black" pitchFamily="34" charset="0"/>
              </a:rPr>
              <a:t>Nuevo Testamento</a:t>
            </a:r>
            <a:endParaRPr lang="es-MX" sz="4400" b="1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3600" b="1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4400" b="1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3200" b="1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lvl="1" algn="ctr"/>
            <a:r>
              <a:rPr lang="es-MX" sz="44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Crecer y Madurar</a:t>
            </a:r>
          </a:p>
          <a:p>
            <a:pPr lvl="1" algn="ctr"/>
            <a:r>
              <a:rPr lang="es-MX" sz="44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en Número y Entendimiento</a:t>
            </a:r>
            <a:endParaRPr lang="es-MX" sz="3200" b="1" dirty="0" smtClean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43808" y="2060848"/>
            <a:ext cx="41764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MX" sz="60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servicio</a:t>
            </a:r>
            <a:endParaRPr lang="es-MX" sz="60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332656"/>
            <a:ext cx="8064896" cy="520142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1" algn="ctr"/>
            <a:r>
              <a:rPr lang="es-MX" sz="4400" b="1" dirty="0" smtClean="0">
                <a:latin typeface="Arial Black" pitchFamily="34" charset="0"/>
              </a:rPr>
              <a:t>Nuevo Testamento</a:t>
            </a:r>
            <a:endParaRPr lang="es-MX" sz="4400" b="1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3600" b="1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4400" b="1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3200" b="1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lvl="1" algn="ctr"/>
            <a:r>
              <a:rPr lang="es-MX" sz="44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Crecer y Madurar</a:t>
            </a:r>
          </a:p>
          <a:p>
            <a:pPr lvl="1" algn="ctr"/>
            <a:r>
              <a:rPr lang="es-MX" sz="44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en Número y Entendimiento</a:t>
            </a:r>
            <a:endParaRPr lang="es-MX" sz="3200" b="1" dirty="0" smtClean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627784" y="2060848"/>
            <a:ext cx="5040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MX" sz="60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Servicio</a:t>
            </a:r>
            <a:endParaRPr lang="es-MX" sz="60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7" name="6 Explosión 2"/>
          <p:cNvSpPr/>
          <p:nvPr/>
        </p:nvSpPr>
        <p:spPr>
          <a:xfrm>
            <a:off x="611560" y="3284984"/>
            <a:ext cx="2880320" cy="201622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55576" y="1268760"/>
            <a:ext cx="8064896" cy="295465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1" algn="ctr"/>
            <a:r>
              <a:rPr lang="es-MX" sz="4400" b="1" dirty="0" smtClean="0">
                <a:latin typeface="Arial Black" pitchFamily="34" charset="0"/>
              </a:rPr>
              <a:t>Nuevo Testamento</a:t>
            </a:r>
          </a:p>
          <a:p>
            <a:pPr lvl="1" algn="ctr"/>
            <a:endParaRPr lang="es-MX" sz="1200" b="1" dirty="0" smtClean="0">
              <a:latin typeface="Arial Black" pitchFamily="34" charset="0"/>
            </a:endParaRPr>
          </a:p>
          <a:p>
            <a:pPr lvl="1" algn="ctr"/>
            <a:r>
              <a:rPr lang="es-MX" sz="5400" b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Contextualización</a:t>
            </a:r>
          </a:p>
          <a:p>
            <a:pPr lvl="1" algn="ctr"/>
            <a:endParaRPr lang="es-MX" sz="3200" b="1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332656"/>
            <a:ext cx="8208912" cy="578619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/>
            <a:endParaRPr lang="es-MX" sz="2000" b="1" dirty="0" smtClean="0">
              <a:latin typeface="Arial Black" pitchFamily="34" charset="0"/>
            </a:endParaRPr>
          </a:p>
          <a:p>
            <a:pPr lvl="1"/>
            <a:r>
              <a:rPr lang="es-MX" sz="4800" b="1" dirty="0" smtClean="0">
                <a:solidFill>
                  <a:schemeClr val="bg1"/>
                </a:solidFill>
                <a:latin typeface="Arial Black" pitchFamily="34" charset="0"/>
              </a:rPr>
              <a:t>Tarea</a:t>
            </a:r>
          </a:p>
          <a:p>
            <a:pPr lvl="1"/>
            <a:r>
              <a:rPr lang="es-MX" sz="4800" b="1" dirty="0" smtClean="0">
                <a:latin typeface="Arial Black" pitchFamily="34" charset="0"/>
              </a:rPr>
              <a:t>¿Cuán diferentes son nuestras necesidades a las necesidades del Siglo I y a la gente del Antiguo Testamento?</a:t>
            </a:r>
          </a:p>
          <a:p>
            <a:pPr lvl="1"/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2090</TotalTime>
  <Words>211</Words>
  <Application>Microsoft Macintosh PowerPoint</Application>
  <PresentationFormat>On-screen Show (4:3)</PresentationFormat>
  <Paragraphs>86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333</cp:revision>
  <dcterms:created xsi:type="dcterms:W3CDTF">2017-07-09T16:48:22Z</dcterms:created>
  <dcterms:modified xsi:type="dcterms:W3CDTF">2017-08-11T21:26:17Z</dcterms:modified>
</cp:coreProperties>
</file>