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557" r:id="rId2"/>
    <p:sldId id="632" r:id="rId3"/>
    <p:sldId id="633" r:id="rId4"/>
    <p:sldId id="627" r:id="rId5"/>
    <p:sldId id="602" r:id="rId6"/>
    <p:sldId id="601" r:id="rId7"/>
    <p:sldId id="634" r:id="rId8"/>
    <p:sldId id="603" r:id="rId9"/>
    <p:sldId id="604" r:id="rId10"/>
    <p:sldId id="605" r:id="rId11"/>
    <p:sldId id="629" r:id="rId12"/>
    <p:sldId id="635" r:id="rId13"/>
    <p:sldId id="416" r:id="rId14"/>
    <p:sldId id="384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7" autoAdjust="0"/>
    <p:restoredTop sz="94660"/>
  </p:normalViewPr>
  <p:slideViewPr>
    <p:cSldViewPr>
      <p:cViewPr varScale="1">
        <p:scale>
          <a:sx n="90" d="100"/>
          <a:sy n="90" d="100"/>
        </p:scale>
        <p:origin x="-1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U2t71gM7VAhWHzIMKHV9TDDIQjRwIBw&amp;url=http://globaltrees.org/projects/&amp;psig=AFQjCNFlOI5HHZ6VrXUx89MRm0IBcQfJ9g&amp;ust=1502500562807749" TargetMode="External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urMyK2MPVAhUK64MKHTKZDLcQjRwIBw&amp;url=http://wallpaperswide.com/palm_tree_top-wallpapers.html&amp;psig=AFQjCNGrHQrdUyN1BLyc2Vo1lMNaEKbMlw&amp;ust=1502145939978575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2636912"/>
            <a:ext cx="7142860" cy="24314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5"/>
            <a:r>
              <a:rPr lang="es-MX" sz="3600" b="1" dirty="0" smtClean="0"/>
              <a:t>Lección 3. </a:t>
            </a:r>
          </a:p>
          <a:p>
            <a:pPr lvl="5"/>
            <a:r>
              <a:rPr lang="es-MX" sz="3600" b="1" dirty="0" smtClean="0"/>
              <a:t>Siglo XXI</a:t>
            </a:r>
          </a:p>
          <a:p>
            <a:pPr lvl="1"/>
            <a:endParaRPr lang="es-MX" sz="36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Siglo XXI</a:t>
            </a:r>
            <a:endParaRPr lang="es-MX" sz="4400" dirty="0">
              <a:latin typeface="Arial Black" pitchFamily="34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  <p:sp>
        <p:nvSpPr>
          <p:cNvPr id="25" name="24 Explosión 1"/>
          <p:cNvSpPr/>
          <p:nvPr/>
        </p:nvSpPr>
        <p:spPr>
          <a:xfrm>
            <a:off x="4211960" y="620688"/>
            <a:ext cx="4248472" cy="417646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Explosión 1"/>
          <p:cNvSpPr/>
          <p:nvPr/>
        </p:nvSpPr>
        <p:spPr>
          <a:xfrm>
            <a:off x="1619672" y="1412776"/>
            <a:ext cx="2592288" cy="1584176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Explosión 2"/>
          <p:cNvSpPr/>
          <p:nvPr/>
        </p:nvSpPr>
        <p:spPr>
          <a:xfrm>
            <a:off x="3419872" y="4653136"/>
            <a:ext cx="2160240" cy="1224136"/>
          </a:xfrm>
          <a:prstGeom prst="irregularSeal2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Rectángulo"/>
          <p:cNvSpPr/>
          <p:nvPr/>
        </p:nvSpPr>
        <p:spPr>
          <a:xfrm>
            <a:off x="3923928" y="5288340"/>
            <a:ext cx="4968552" cy="156966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1"/>
            <a:r>
              <a:rPr lang="es-MX" sz="4800" b="1" dirty="0" smtClean="0">
                <a:latin typeface="Arial Black" pitchFamily="34" charset="0"/>
              </a:rPr>
              <a:t>Conflictos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Necesidades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Siglo XXI</a:t>
            </a:r>
            <a:endParaRPr lang="es-MX" sz="4400" dirty="0">
              <a:latin typeface="Arial Black" pitchFamily="34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  <p:sp>
        <p:nvSpPr>
          <p:cNvPr id="25" name="24 Explosión 1"/>
          <p:cNvSpPr/>
          <p:nvPr/>
        </p:nvSpPr>
        <p:spPr>
          <a:xfrm>
            <a:off x="4211960" y="620688"/>
            <a:ext cx="4248472" cy="417646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Explosión 1"/>
          <p:cNvSpPr/>
          <p:nvPr/>
        </p:nvSpPr>
        <p:spPr>
          <a:xfrm>
            <a:off x="1619672" y="1412776"/>
            <a:ext cx="2592288" cy="1584176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Explosión 2"/>
          <p:cNvSpPr/>
          <p:nvPr/>
        </p:nvSpPr>
        <p:spPr>
          <a:xfrm>
            <a:off x="3419872" y="4653136"/>
            <a:ext cx="2160240" cy="1224136"/>
          </a:xfrm>
          <a:prstGeom prst="irregularSeal2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Rectángulo"/>
          <p:cNvSpPr/>
          <p:nvPr/>
        </p:nvSpPr>
        <p:spPr>
          <a:xfrm>
            <a:off x="0" y="2518350"/>
            <a:ext cx="4572000" cy="4339650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 lvl="1"/>
            <a:r>
              <a:rPr lang="es-MX" sz="3600" b="1" dirty="0" smtClean="0">
                <a:solidFill>
                  <a:srgbClr val="FF0000"/>
                </a:solidFill>
                <a:latin typeface="Arial Black" pitchFamily="34" charset="0"/>
              </a:rPr>
              <a:t>AUTORIDAD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Apóstol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Profeta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Evangelista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Maestro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Pastor</a:t>
            </a:r>
          </a:p>
        </p:txBody>
      </p:sp>
      <p:sp>
        <p:nvSpPr>
          <p:cNvPr id="30" name="29 Flecha derecha"/>
          <p:cNvSpPr/>
          <p:nvPr/>
        </p:nvSpPr>
        <p:spPr>
          <a:xfrm rot="19870258">
            <a:off x="3569042" y="2964997"/>
            <a:ext cx="1152128" cy="151216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Flecha derecha"/>
          <p:cNvSpPr/>
          <p:nvPr/>
        </p:nvSpPr>
        <p:spPr>
          <a:xfrm rot="19870258">
            <a:off x="4649162" y="4477165"/>
            <a:ext cx="1152128" cy="151216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Flecha derecha"/>
          <p:cNvSpPr/>
          <p:nvPr/>
        </p:nvSpPr>
        <p:spPr>
          <a:xfrm rot="19870258">
            <a:off x="4001090" y="1524838"/>
            <a:ext cx="1152128" cy="151216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Flecha derecha"/>
          <p:cNvSpPr/>
          <p:nvPr/>
        </p:nvSpPr>
        <p:spPr>
          <a:xfrm rot="19870258">
            <a:off x="3497034" y="5161763"/>
            <a:ext cx="1152128" cy="151216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Flecha derecha"/>
          <p:cNvSpPr/>
          <p:nvPr/>
        </p:nvSpPr>
        <p:spPr>
          <a:xfrm rot="19870258">
            <a:off x="5009202" y="3181022"/>
            <a:ext cx="1152128" cy="151216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355976" y="332656"/>
            <a:ext cx="4464496" cy="4968552"/>
          </a:xfrm>
          <a:prstGeom prst="wedgeRectCallout">
            <a:avLst>
              <a:gd name="adj1" fmla="val -85765"/>
              <a:gd name="adj2" fmla="val 26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5400" dirty="0" smtClean="0">
                <a:solidFill>
                  <a:srgbClr val="FF0000"/>
                </a:solidFill>
                <a:latin typeface="Arial Black" pitchFamily="34" charset="0"/>
              </a:rPr>
              <a:t>Autoridad</a:t>
            </a:r>
          </a:p>
          <a:p>
            <a:pPr algn="ctr"/>
            <a:endParaRPr lang="es-MX" sz="3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4" name="AutoShape 14" descr="Resultado de imagen para palm WALLPAP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6096" name="AutoShape 16" descr="Resultado de imagen para palm WALLPAP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6098" name="AutoShape 18" descr="Resultado de imagen para palm WALLPAPER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851025"/>
            <a:ext cx="6191250" cy="3867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6100" name="AutoShape 20" descr="Resultado de imagen para palm WALLPAPER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851025"/>
            <a:ext cx="6191250" cy="3867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9458" name="AutoShape 2" descr="Resultado de imagen para tree gray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8302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9460" name="AutoShape 4" descr="Resultado de imagen para tree gray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8302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9468" name="AutoShape 12" descr="Resultado de imagen para tree steel blu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9470" name="Picture 14" descr="Resultado de imagen para tree steel blu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764704"/>
            <a:ext cx="6768752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1916832"/>
            <a:ext cx="7272808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3" algn="ctr"/>
            <a:r>
              <a:rPr lang="es-MX" sz="4400" b="1" smtClean="0"/>
              <a:t>Conclusión.</a:t>
            </a:r>
            <a:endParaRPr lang="es-MX" sz="4400" b="1" dirty="0" smtClean="0"/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332656"/>
            <a:ext cx="8208912" cy="50475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 algn="ctr"/>
            <a:r>
              <a:rPr lang="es-MX" sz="4800" b="1" dirty="0" smtClean="0">
                <a:latin typeface="Arial Black" pitchFamily="34" charset="0"/>
              </a:rPr>
              <a:t>Necesidades</a:t>
            </a:r>
          </a:p>
          <a:p>
            <a:pPr lvl="1" algn="ctr"/>
            <a:endParaRPr lang="es-MX" sz="4800" b="1" dirty="0" smtClean="0">
              <a:latin typeface="Arial Black" pitchFamily="34" charset="0"/>
            </a:endParaRPr>
          </a:p>
          <a:p>
            <a:pPr lvl="1" algn="ctr"/>
            <a:r>
              <a:rPr lang="es-MX" sz="4800" b="1" dirty="0" smtClean="0">
                <a:latin typeface="Arial Black" pitchFamily="34" charset="0"/>
              </a:rPr>
              <a:t>Antiguo Testamento</a:t>
            </a:r>
          </a:p>
          <a:p>
            <a:pPr lvl="1" algn="ctr"/>
            <a:r>
              <a:rPr lang="es-MX" sz="4800" b="1" dirty="0" smtClean="0">
                <a:latin typeface="Arial Black" pitchFamily="34" charset="0"/>
              </a:rPr>
              <a:t>Nuevo Testamento</a:t>
            </a:r>
          </a:p>
          <a:p>
            <a:pPr lvl="1" algn="ctr"/>
            <a:r>
              <a:rPr lang="es-MX" sz="4800" b="1" dirty="0" smtClean="0">
                <a:latin typeface="Arial Black" pitchFamily="34" charset="0"/>
              </a:rPr>
              <a:t>Siglo XXI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1124744"/>
            <a:ext cx="8208912" cy="357020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 algn="ctr"/>
            <a:r>
              <a:rPr lang="es-MX" sz="4800" b="1" dirty="0" smtClean="0">
                <a:latin typeface="Arial Black" pitchFamily="34" charset="0"/>
              </a:rPr>
              <a:t>Necesidades</a:t>
            </a:r>
          </a:p>
          <a:p>
            <a:pPr lvl="1" algn="ctr"/>
            <a:endParaRPr lang="es-MX" sz="4800" b="1" dirty="0" smtClean="0">
              <a:latin typeface="Arial Black" pitchFamily="34" charset="0"/>
            </a:endParaRPr>
          </a:p>
          <a:p>
            <a:pPr lvl="1" algn="ctr"/>
            <a:r>
              <a:rPr lang="es-MX" sz="48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Contextualizar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55576" y="404664"/>
            <a:ext cx="7416824" cy="446276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Nuevo Testamento</a:t>
            </a:r>
            <a:endParaRPr lang="es-MX" sz="44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44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32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1 Corintios 3:1-4:1</a:t>
            </a:r>
          </a:p>
          <a:p>
            <a:pPr lvl="1" algn="ctr"/>
            <a:endParaRPr lang="es-MX" sz="44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764704"/>
            <a:ext cx="8424936" cy="344709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 algn="ctr"/>
            <a:r>
              <a:rPr lang="es-MX" sz="9600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FIDELIDAD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620688"/>
            <a:ext cx="8208912" cy="50475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r>
              <a:rPr lang="es-MX" sz="4800" b="1" dirty="0" smtClean="0">
                <a:latin typeface="Arial Black" pitchFamily="34" charset="0"/>
              </a:rPr>
              <a:t>Apóstol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Profeta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Evangelista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Maestro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Pastor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4" name="3 CuadroTexto"/>
          <p:cNvSpPr txBox="1"/>
          <p:nvPr/>
        </p:nvSpPr>
        <p:spPr>
          <a:xfrm rot="16200000">
            <a:off x="3857589" y="2343211"/>
            <a:ext cx="501470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dirty="0" smtClean="0">
                <a:solidFill>
                  <a:schemeClr val="accent4">
                    <a:lumMod val="75000"/>
                  </a:schemeClr>
                </a:solidFill>
              </a:rPr>
              <a:t>SIGLO XXI</a:t>
            </a:r>
            <a:endParaRPr lang="es-MX" sz="96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764704"/>
            <a:ext cx="8424936" cy="344709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 algn="ctr"/>
            <a:r>
              <a:rPr lang="es-MX" sz="9600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FIDELIDAD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211960" y="620688"/>
            <a:ext cx="4464496" cy="3816424"/>
          </a:xfrm>
          <a:prstGeom prst="wedgeRectCallout">
            <a:avLst>
              <a:gd name="adj1" fmla="val -89861"/>
              <a:gd name="adj2" fmla="val 145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Sana Doctrina</a:t>
            </a:r>
            <a:endParaRPr lang="es-MX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355976" y="332656"/>
            <a:ext cx="4464496" cy="4968552"/>
          </a:xfrm>
          <a:prstGeom prst="wedgeRectCallout">
            <a:avLst>
              <a:gd name="adj1" fmla="val -85765"/>
              <a:gd name="adj2" fmla="val 26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Sana Doctrina</a:t>
            </a:r>
          </a:p>
          <a:p>
            <a:pPr algn="ctr"/>
            <a:r>
              <a:rPr lang="es-MX" sz="4800" dirty="0" smtClean="0">
                <a:solidFill>
                  <a:schemeClr val="bg1"/>
                </a:solidFill>
                <a:latin typeface="Arial Black" pitchFamily="34" charset="0"/>
              </a:rPr>
              <a:t>Práctica de Disciplinas Espirituales</a:t>
            </a:r>
          </a:p>
          <a:p>
            <a:pPr algn="ctr"/>
            <a:endParaRPr lang="es-MX" sz="3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2090</TotalTime>
  <Words>241</Words>
  <Application>Microsoft Macintosh PowerPoint</Application>
  <PresentationFormat>On-screen Show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333</cp:revision>
  <dcterms:created xsi:type="dcterms:W3CDTF">2017-07-09T16:48:22Z</dcterms:created>
  <dcterms:modified xsi:type="dcterms:W3CDTF">2017-08-11T21:26:45Z</dcterms:modified>
</cp:coreProperties>
</file>