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7" r:id="rId5"/>
    <p:sldId id="266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C809-9CEB-4E0C-9633-739B6965D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001BF-98D4-4D51-8E50-762C5B70F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40CF-31BD-4157-88DE-9901C5F3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6F570-9813-4A18-AFEA-D84E8260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879D9-5E2E-48E2-8A00-87D31CCF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5B8B-4B53-427B-B13B-1851637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925DA-82CD-4C2E-B60B-2F55A3B91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B771D-F451-4D9C-9A56-EB0D2066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BF937-0735-48A7-9872-B86EC7D2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B815C-EBD4-43E1-A493-56108A00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0296F-A64F-48F0-A06F-72C996A9B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8B811-5A28-447C-B5B1-11C0D8BAC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D473D-29D2-4C80-97E8-E37992C5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13B98-3DD3-4255-A7AF-5842C1FF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1BA26-8EC2-44EA-817E-FDB53F32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A3B0-1899-41AE-8C7A-CBA6A395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E261F-D40F-444A-BA22-E5AAB0A3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3170-7199-46C7-BE08-120D76D3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6789-6F25-422A-9D6A-00565CF4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0194F-5E7D-4268-BCAF-2656DD74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3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9F40-FD05-4A01-BF5C-339653319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8C35-2C0A-4340-A034-9B9935D20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CE7C-1FFE-4DA2-AA53-70FA1601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1E30-A739-4ED9-A296-006DBEE2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11CE7-8420-4229-9847-0B60296E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6E72-59DE-4DF6-A7CD-E98C31D7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BE19-EF85-4A1E-8967-7DEE03B41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0224E-E5F0-4AEC-BDF5-965868D2E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E8D23-B766-411C-B642-DE703DC2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9C706-B445-480A-BC3B-DB6F90A3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ADF97-11DB-4D4A-A7E2-FB6962C3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EDA0-E614-4116-B996-565B1F78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C8421-6E6F-41FB-8403-71447306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A299D-3CF5-4107-9C7F-C4454A8B3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BAC95-3067-4E2A-9F5F-620FA4197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91504-B83D-40C3-AB81-160A6E0F3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A9455-6D57-491D-B057-F79BCF8A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5F7D7-1183-4FF5-993C-A2B3E579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F1491-1E7D-4746-A093-7075721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47F3-23D9-42A9-B92C-9B2D2D13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A99B-AA88-461E-AD3B-6752850B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A1499-8B91-4F75-BEED-14338C5E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61AF1-B601-4F26-BF7A-5554BA82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B446A-A777-4388-97A4-2EA084E7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C789F-FB3B-49E6-844E-32710D70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ACF7C-6BBF-40B3-B7F5-D5A90B0D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0277-91D1-49F6-99E6-1D3DC570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E456-9629-43DF-8BC3-FB75F5322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C9837-937F-4A2B-9541-E6C294B10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B89FA-F716-48EE-ADEA-5E96ABE9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09ED-771F-4DFF-AEF6-BF029EE9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C34EE-58E5-4944-81CA-FB326A9B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F1E1F-6ADC-4773-9C26-314EF6AB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2C2B4-624C-4A60-9BB9-C39044E7B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5868-196F-4174-9BD0-1AC95418C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6B23F-442C-4E6E-8D9F-1C8591A6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B4EED-3C86-43BE-82E3-3D75CD93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E4923-BA10-4B60-B2FE-74DD1893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2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6F537-D491-4BF8-86A3-AA3DA132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97E3D-252B-4991-80A0-BEADB8D38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4649F-AC34-4785-BD92-3262C4E22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BDD5-744A-4E08-9847-47AFED57BEF1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835A2-2C6A-41A4-BF1A-A0D6174A8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D2E0D-D710-40EB-A0E4-FE8FAE815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6E7D-3C5B-4AA5-91F8-3A3FD8270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4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8D24-9543-4716-9D77-5C35BE1AE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0"/>
            <a:ext cx="12192000" cy="1275907"/>
          </a:xfrm>
        </p:spPr>
        <p:txBody>
          <a:bodyPr>
            <a:normAutofit fontScale="90000"/>
          </a:bodyPr>
          <a:lstStyle/>
          <a:p>
            <a: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Cuidado Pastoral ayuda a las Personas a Saber quienes son:</a:t>
            </a:r>
            <a:b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Ayudar a las personas a descubrir sus botones  </a:t>
            </a:r>
          </a:p>
        </p:txBody>
      </p:sp>
      <p:pic>
        <p:nvPicPr>
          <p:cNvPr id="3" name="Picture 2" descr="Image result for hacerte enojar">
            <a:extLst>
              <a:ext uri="{FF2B5EF4-FFF2-40B4-BE49-F238E27FC236}">
                <a16:creationId xmlns:a16="http://schemas.microsoft.com/office/drawing/2014/main" id="{E48FBC58-CCCE-4A35-A054-DBC73BE6E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20"/>
          <a:stretch/>
        </p:blipFill>
        <p:spPr bwMode="auto">
          <a:xfrm>
            <a:off x="0" y="2535382"/>
            <a:ext cx="12191999" cy="432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36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1510"/>
            <a:ext cx="7378995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 Espirituales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56246"/>
            <a:ext cx="12192001" cy="5734125"/>
          </a:xfrm>
        </p:spPr>
        <p:txBody>
          <a:bodyPr>
            <a:no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Tuvieron una mala experiencia en la iglesia? Talvez uno dejo la iglesia a los 8 anos porque los forzaban a dar y tuvieron una mala experiencia y ella dice nosotros siempre amamos apoyar la iglesia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o si empezó una relación con Cristo?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role juega el ser cristiano en nuestra vida? En nuestro matrimonio? En nuestra familia?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Tienes una perspectiva desbalanceada del cristianismo? </a:t>
            </a:r>
          </a:p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esas preguntas son importantes si les quieres a ayudar a encontrar sus botones, cuando les ayudas a saber cuales botones son como pastor los lidereas a la claridad </a:t>
            </a:r>
          </a:p>
        </p:txBody>
      </p:sp>
    </p:spTree>
    <p:extLst>
      <p:ext uri="{BB962C8B-B14F-4D97-AF65-F5344CB8AC3E}">
        <p14:creationId xmlns:p14="http://schemas.microsoft.com/office/powerpoint/2010/main" val="6158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23274" cy="808074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075"/>
            <a:ext cx="8123274" cy="6049925"/>
          </a:xfrm>
        </p:spPr>
        <p:txBody>
          <a:bodyPr>
            <a:normAutofit/>
          </a:bodyPr>
          <a:lstStyle/>
          <a:p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tenemos Botones- </a:t>
            </a:r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nos hacen enojar, todo esta bien pero luego se enoja por lo que se dijo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botones, muchos no saben que los tienen y se viven mucho en las relaciones personales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delas dependencias emocionales y de la </a:t>
            </a:r>
            <a:r>
              <a:rPr lang="es-A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necesitamos tener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Haremos un cuestionario para que sepas de cuales son tus botones</a:t>
            </a:r>
          </a:p>
          <a:p>
            <a:r>
              <a:rPr lang="es-A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 codependencias</a:t>
            </a:r>
          </a:p>
        </p:txBody>
      </p:sp>
    </p:spTree>
    <p:extLst>
      <p:ext uri="{BB962C8B-B14F-4D97-AF65-F5344CB8AC3E}">
        <p14:creationId xmlns:p14="http://schemas.microsoft.com/office/powerpoint/2010/main" val="6029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Dependencia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3"/>
            <a:ext cx="12192000" cy="6106263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Sensibilidad sobre-trabajada- Los síntomas son: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 que una emoción es lastimada por cosas pequeñas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 entre las acciones o comentarios que otros hace de una manera exagerada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Espera que pase lo peor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Asume que los otros están mas enojados de lo que el están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Frecuentemente se siente sobrecargado de emociones que difícilmente puede controlar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Cura: Limites buenos son intereses propios apropiados  </a:t>
            </a:r>
          </a:p>
        </p:txBody>
      </p:sp>
    </p:spTree>
    <p:extLst>
      <p:ext uri="{BB962C8B-B14F-4D97-AF65-F5344CB8AC3E}">
        <p14:creationId xmlns:p14="http://schemas.microsoft.com/office/powerpoint/2010/main" val="22416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Dependencia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3"/>
            <a:ext cx="12192000" cy="6106263"/>
          </a:xfrm>
        </p:spPr>
        <p:txBody>
          <a:bodyPr>
            <a:normAutofit fontScale="925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Engranaje- Los síntomas son: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arroyos de consejos que no le piden o decir yo se lo que estas pensando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demasiado simpático que otros toman ventaja de su espíritu perdonador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Sentirse responsable de hacer a otros felices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Tomar la culpa que sienten otros en el mismo: “Si solo hubiera llamado”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Invertir excesivamente en los sentimientos   y emociones de otros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Grita y alza la voz para dejar saber su punto- hay control y se ve que cae en estas dependencias y se combinan entre ellas</a:t>
            </a:r>
          </a:p>
        </p:txBody>
      </p:sp>
    </p:spTree>
    <p:extLst>
      <p:ext uri="{BB962C8B-B14F-4D97-AF65-F5344CB8AC3E}">
        <p14:creationId xmlns:p14="http://schemas.microsoft.com/office/powerpoint/2010/main" val="16406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842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Dependencia inapropiadamente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846"/>
            <a:ext cx="12192000" cy="6106263"/>
          </a:xfrm>
        </p:spPr>
        <p:txBody>
          <a:bodyPr>
            <a:norm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La dependencia viene de la necesidad de ser reconocido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Síntoma: Confiar en la Gente para sentirse valorado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Cura: Confiar en Dios par asentirse valorado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 es para saber que botones tienes, y ayudas a las personas quienes son ellos realmente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Veremos si dependencias inapropiadas salen al identificar estos botones</a:t>
            </a:r>
          </a:p>
        </p:txBody>
      </p:sp>
    </p:spTree>
    <p:extLst>
      <p:ext uri="{BB962C8B-B14F-4D97-AF65-F5344CB8AC3E}">
        <p14:creationId xmlns:p14="http://schemas.microsoft.com/office/powerpoint/2010/main" val="61457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3754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Identificación de botones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3755"/>
            <a:ext cx="12192000" cy="5904246"/>
          </a:xfrm>
        </p:spPr>
        <p:txBody>
          <a:bodyPr>
            <a:noAutofit/>
          </a:bodyPr>
          <a:lstStyle/>
          <a:p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1:28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los bendijo con estas palabras: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«Sean fructíferos y multiplíquense; llenen la tierra y sométanla;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dominen a los peces del mar y a las aves del cielo,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a todos los reptiles que se arrastran por el suelo».</a:t>
            </a:r>
          </a:p>
          <a:p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pasaje es la fundación del cuidado pastoral, los temas son como Dios valora al ser humano que le pide ser fructífero y que se multiplique, es el área de sexualidad, matrimonio, ser padres, que en todas estas relaciones tengan fruto, que estén plenos,  y el que dominen los peces del mar y las aves de los cielos esto es el aspecto del dominio, y que termine lo que se le mando, es la administración de los recursos que nos da Dios. Freud habla de la carne caída del hombre, habla del sexo y la agresión y habla de ella en este mundo caído, la lujuria y que toda es quebrantamiento y </a:t>
            </a:r>
            <a:r>
              <a:rPr lang="es-E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enxiedad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después hablar de la agresión, como cristianos debemos tener dominio o se habla de ser fructífero o se habla del dominio todos tienen esos botones y expresaran emociones que deben indicar que nos conozcamos mejor. </a:t>
            </a:r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pastor les digo quieren encontrar los botones que afectan su relación y dicen que es eso de los botones y se los enseno</a:t>
            </a:r>
            <a:endParaRPr lang="es-A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2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9960"/>
            <a:ext cx="12192000" cy="5968040"/>
          </a:xfrm>
        </p:spPr>
        <p:txBody>
          <a:bodyPr>
            <a:normAutofit fontScale="92500" lnSpcReduction="10000"/>
          </a:bodyPr>
          <a:lstStyle/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Digamos que estas en una sesión y le dicen a Susan comes saludable y el esposo dice no comemos para nada saludable, casados y uno comía saludable y Bob nunca comió así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Confortan-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Comer fuera- solo por confort come fuera, 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Hábitos- que son tus hábitos tres veces al día comes o solo una vez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Experiencias en la mesa al cenar- solo una vez a la semana comen juntos o todos los días, en una casa era pelearse y en otra no</a:t>
            </a:r>
          </a:p>
          <a:p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Practicas espirituales? En la familia cantamos antes de comer </a:t>
            </a:r>
            <a:r>
              <a:rPr lang="es-A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</a:t>
            </a:r>
            <a:r>
              <a:rPr 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caso con otro que nunca lee la biblia.  Y secretamente se tratan de controlar y no conocen sus botones</a:t>
            </a:r>
          </a:p>
        </p:txBody>
      </p:sp>
    </p:spTree>
    <p:extLst>
      <p:ext uri="{BB962C8B-B14F-4D97-AF65-F5344CB8AC3E}">
        <p14:creationId xmlns:p14="http://schemas.microsoft.com/office/powerpoint/2010/main" val="21093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Expectativas en cuanto la Disciplina?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8889"/>
            <a:ext cx="8831766" cy="5968040"/>
          </a:xfrm>
        </p:spPr>
        <p:txBody>
          <a:bodyPr>
            <a:normAutofit lnSpcReduction="100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respectivas salen a resalir hasta en la iglesia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Padre que es muy permisivo- puede llegar a ser muy stricto y el dice peguémosle y ella no el gusta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Balance- permisivo y autoritativo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Abusivo- vienes de un ambiente así: Verbal, físico, sexual, si sabes de su vida que bueno porque podrás ayudar como pastor recordando que lo tienes que referir porque a ti no te corresponde profundizar en estas situaciones</a:t>
            </a:r>
          </a:p>
        </p:txBody>
      </p:sp>
    </p:spTree>
    <p:extLst>
      <p:ext uri="{BB962C8B-B14F-4D97-AF65-F5344CB8AC3E}">
        <p14:creationId xmlns:p14="http://schemas.microsoft.com/office/powerpoint/2010/main" val="42175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58B2-F2C4-49EF-AD4C-D8563960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3812"/>
            <a:ext cx="12192000" cy="1325563"/>
          </a:xfrm>
        </p:spPr>
        <p:txBody>
          <a:bodyPr>
            <a:normAutofit/>
          </a:bodyPr>
          <a:lstStyle/>
          <a:p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 Espirituales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C032-CCE1-401A-A62C-11CDCB04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5868"/>
            <a:ext cx="9656956" cy="5968040"/>
          </a:xfrm>
        </p:spPr>
        <p:txBody>
          <a:bodyPr>
            <a:no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religió? Vienen los dos de hogares religiosos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Deben saber si van a la iglesia una vez a la semana una vez al mes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del nivel de practicas espirituales? 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de El liderazgo, fue modelado? Se animaban pero el otro no lo animaron 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eran las practicas en la casa?</a:t>
            </a:r>
          </a:p>
        </p:txBody>
      </p:sp>
    </p:spTree>
    <p:extLst>
      <p:ext uri="{BB962C8B-B14F-4D97-AF65-F5344CB8AC3E}">
        <p14:creationId xmlns:p14="http://schemas.microsoft.com/office/powerpoint/2010/main" val="3638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887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Cuidado Pastoral ayuda a las Personas a Saber quienes son: Ayudar a las personas a descubrir sus botones  </vt:lpstr>
      <vt:lpstr>Introducción</vt:lpstr>
      <vt:lpstr>Dependencia Inapropiada</vt:lpstr>
      <vt:lpstr>Dependencia Inapropiada</vt:lpstr>
      <vt:lpstr>Dependencia inapropiadamente</vt:lpstr>
      <vt:lpstr>Identificación de botones</vt:lpstr>
      <vt:lpstr>La comida</vt:lpstr>
      <vt:lpstr>Expectativas en cuanto la Disciplina?</vt:lpstr>
      <vt:lpstr>Actitudes Espirituales</vt:lpstr>
      <vt:lpstr>Actitudes Espirituales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Cultivando la Paciencia</dc:title>
  <dc:creator>Aaron Moreno</dc:creator>
  <cp:lastModifiedBy>Aaron Moreno</cp:lastModifiedBy>
  <cp:revision>73</cp:revision>
  <dcterms:created xsi:type="dcterms:W3CDTF">2017-07-26T17:56:47Z</dcterms:created>
  <dcterms:modified xsi:type="dcterms:W3CDTF">2017-09-19T16:12:51Z</dcterms:modified>
</cp:coreProperties>
</file>